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ink/ink1.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6" r:id="rId3"/>
    <p:sldId id="258" r:id="rId4"/>
    <p:sldId id="259" r:id="rId5"/>
    <p:sldId id="282" r:id="rId6"/>
    <p:sldId id="275" r:id="rId7"/>
    <p:sldId id="286" r:id="rId8"/>
    <p:sldId id="276" r:id="rId9"/>
    <p:sldId id="292" r:id="rId10"/>
    <p:sldId id="316" r:id="rId11"/>
    <p:sldId id="318" r:id="rId12"/>
    <p:sldId id="326" r:id="rId13"/>
    <p:sldId id="320" r:id="rId15"/>
    <p:sldId id="321" r:id="rId16"/>
    <p:sldId id="322" r:id="rId17"/>
    <p:sldId id="323" r:id="rId18"/>
    <p:sldId id="339" r:id="rId19"/>
    <p:sldId id="337" r:id="rId20"/>
    <p:sldId id="338" r:id="rId21"/>
    <p:sldId id="324" r:id="rId22"/>
    <p:sldId id="328" r:id="rId23"/>
    <p:sldId id="325" r:id="rId24"/>
    <p:sldId id="327" r:id="rId25"/>
    <p:sldId id="335" r:id="rId26"/>
    <p:sldId id="336" r:id="rId27"/>
    <p:sldId id="340" r:id="rId28"/>
    <p:sldId id="341" r:id="rId29"/>
    <p:sldId id="342" r:id="rId30"/>
    <p:sldId id="343" r:id="rId31"/>
    <p:sldId id="344" r:id="rId32"/>
    <p:sldId id="345" r:id="rId33"/>
    <p:sldId id="346" r:id="rId34"/>
  </p:sldIdLst>
  <p:sldSz cx="12192000" cy="6858000"/>
  <p:notesSz cx="6858000" cy="9144000"/>
  <p:custDataLst>
    <p:tags r:id="rId3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4CD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8" Type="http://schemas.openxmlformats.org/officeDocument/2006/relationships/tags" Target="tags/tag78.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notesMaster" Target="notesMasters/notesMaster1.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ink/ink1.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3T21:04:31"/>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5026.27 2829.24,'-13'27,"-15"1,1-1,-14 14,0-13,-14 13,1 0,-1-14,41 0,-13-13,-14 0,27-1,-13 1,0 0,13-14,14 13,-14-13,1 14,-1-14,0 0,0 0,1 0,-1 14,0-14,14 0</inkml:trace>
</inkml:ink>
</file>

<file path=ppt/ink/ink10.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1b7ccb"/>
      <inkml:brushProperty name="ignorePressure" value="0"/>
    </inkml:brush>
  </inkml:definitions>
  <inkml:trace contextRef="#ctx0" brushRef="#br0">6957.54 9856.24,'0'-14,"14"14,0 0,-1 0,1 0,13 0,-27 14,14-14,-14 14,14-1,-14 1,0 13,0-13,0 0,0-1,0 15,0-1,0-13,0-1,-28 1,1 0,27-1,-14-13,-27 14,41 0,-13-14,-1 0,0 0,28 0,0 0,27 0,-14 0,14 0,-14 0,1 0,-1 0,0 0,14 0,-27 0,-14-14,0 14</inkml:trace>
</inkml:ink>
</file>

<file path=ppt/ink/ink11.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1b7ccb"/>
      <inkml:brushProperty name="ignorePressure" value="0"/>
    </inkml:brush>
  </inkml:definitions>
  <inkml:trace contextRef="#ctx0" brushRef="#br0">7518.54 9924.24,'0'-13,"-28"26,15 1,-15 13,-13-13,14 0,0-1,-1 15,-13-15,14 1,27 0,0-14</inkml:trace>
</inkml:ink>
</file>

<file path=ppt/ink/ink12.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1b7ccb"/>
      <inkml:brushProperty name="ignorePressure" value="0"/>
    </inkml:brush>
  </inkml:definitions>
  <inkml:trace contextRef="#ctx0" brushRef="#br0">7299.54 9842.24,'14'0,"-1"0,15 0,-15 14,15 0,-15 13,1 0,13 1,-13-1,13 0,-13-13,13 13,-27-13,14 0,0-1,-14 1,13-14,-13 0</inkml:trace>
</inkml:ink>
</file>

<file path=ppt/ink/ink13.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1b7ccb"/>
      <inkml:brushProperty name="ignorePressure" value="0"/>
    </inkml:brush>
  </inkml:definitions>
  <inkml:trace contextRef="#ctx0" brushRef="#br0">7791.54 9815.24,'14'-14,"-1"14,1 0,13 14,-13 0,0-1,-1 1,-13 0,0-1,0 1,0 0,0-1,-13-13,-1 0,0 0,1 14,-1-14,0 0,-13 14,13-14,1 13,40-13,0 0,1 0,-15 0,28 14,-27-14,0 14,-1-14,1 0,-14 13,0 1,0 0,0-1,0 1,0 0,0-1,0 1,0 13,-14-27,14 14,-13-14,-1 0,0 0,1 0,-1 0,0 0,1 0,-1 0,0 0,1 0,-1 0,0 0,1 0,13 0</inkml:trace>
</inkml:ink>
</file>

<file path=ppt/ink/ink14.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1b7ccb"/>
      <inkml:brushProperty name="ignorePressure" value="0"/>
    </inkml:brush>
  </inkml:definitions>
  <inkml:trace contextRef="#ctx0" brushRef="#br0">8147.54 9870.24,'13'-14,"1"0,0 14,-1 0,15 0,-15 0,1 0,13 0,-27 14,14-14,-14 14,14-14,-14 13,13-13,-13 28,0-15,0 15,0-15,-13 1,-1 0,0-1,1 1,-1 0,0-14,1 0,-1 0,0 13,14 1,-27-14,13 14,1-1,-1 1,14 0,27-14,1 0,-1 0,28-14,-14 0,-14 1,0 13,14 0,-27 0,0 0,13 0,-13-14,-14 0,13 14,-13 0</inkml:trace>
</inkml:ink>
</file>

<file path=ppt/ink/ink15.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1b7ccb"/>
      <inkml:brushProperty name="ignorePressure" value="0"/>
    </inkml:brush>
  </inkml:definitions>
  <inkml:trace contextRef="#ctx0" brushRef="#br0">8885.54 9856.24,'0'14,"-28"27,15-28,-15 15,-13-15,14 15,0-15,-1 15,15-28,-1 13,14-13</inkml:trace>
</inkml:ink>
</file>

<file path=ppt/ink/ink16.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1b7ccb"/>
      <inkml:brushProperty name="ignorePressure" value="0"/>
    </inkml:brush>
  </inkml:definitions>
  <inkml:trace contextRef="#ctx0" brushRef="#br0">8652.54 9856.24,'28'0,"-15"14,15-14,-28 13,27 1,-13-14,13 27,0-13,-13 13,0-13,-1 0,1-14,0 13,-1-13,-13 14,14-14,-14 14,14-14,-14 0</inkml:trace>
</inkml:ink>
</file>

<file path=ppt/ink/ink17.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1b7ccb"/>
      <inkml:brushProperty name="ignorePressure" value="0"/>
    </inkml:brush>
  </inkml:definitions>
  <inkml:trace contextRef="#ctx0" brushRef="#br0">9145.54 9801.24,'0'14,"0"0,0-1,0 15,0-1,0 0,0 14,0 0,0-13,-14 13,14-14,0 14,0 14,0-14,0-14,0-13,-14-14,14 0</inkml:trace>
</inkml:ink>
</file>

<file path=ppt/ink/ink18.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1b7ccb"/>
      <inkml:brushProperty name="ignorePressure" value="0"/>
    </inkml:brush>
  </inkml:definitions>
  <inkml:trace contextRef="#ctx0" brushRef="#br0">9322.54 9856.24,'14'0,"-14"14,0-1,0 1,0 0,0-1,0 15,0-1,0 0,0-13,0 0,14-1,-1 1,1-14,13 0,-13 0,0 0,-1 0,1 0,0 0,-1 0,1-14,0 1,-14-1,0 0,0 1,0-1,0 0,0 1,0-1,0 0,-14 14,14-13,-14 13,1-14,-1 14,0-14,1 14,-1 0,0 0,1 0,13 0</inkml:trace>
</inkml:ink>
</file>

<file path=ppt/ink/ink19.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6:10:27"/>
    </inkml:context>
    <inkml:brush xml:id="br0">
      <inkml:brushProperty name="width" value="0.05292" units="cm"/>
      <inkml:brushProperty name="height" value="0.05292" units="cm"/>
      <inkml:brushProperty name="color" value="#1b7ccb"/>
      <inkml:brushProperty name="ignorePressure" value="0"/>
    </inkml:brush>
  </inkml:definitions>
  <inkml:trace contextRef="#ctx0" brushRef="#br0">5549.54 1653.24,'-14'0,"1"0,-15 0,1 28,0-28,-1 27,-13-13,-13-1,-1 15,-13 13,-1 0,15 0,-1-14,0 14,1-13,26-15,1 15,-14-15,0 15,14-15,-1 15,1-1,13-13,0-1,-13 1,13 13,1-13,-1 13,-13-13,13 13,-13 14,27-27,-28 0,15 27,-1-14,-13 0,13 1,0 13,14-14,-13 14,-15 14,1-1,13-13,1-13,-1-1,0 0,14 1,0-15,0 1,0 0,0-1,0 1,0 0,0 0,0-1,0 15,0-15,14 1,-14 0,14-1,-1 15,1-1,0-13,-1 13,1-13,0-1,-1 15,1-28,13 27,1-13,-1 13,14-13,-14-1,1 15,-1-28,0 13,14 1,-13 0,-1-14,-13 0,0 0,13 0,28 13,-28 1,14 0,0-14,14 13,-28-13,0 0,14 0,0 0,-13 0,-15 0,15 0,-15 0,1 0,0 0,-1 0,1 0,-14-13,14 13,-1-14,1 0,0 1,-1-1,1 0,0 1,-1-1,15-13,-15 13,1 0,0 1,-1 13,1-28,0 28,13-13,-13-1,-1 14,1-27,13-1,-13 15,0-1,-14 0,13 1,1-1,0 0,-1-13,15 13,-28 1,13 13,1-14,0 0,13 1,1-15,-1 14,0-13,14 27,-13-27,-1 13,0 0,1 1,-15-1,15-13,13 13,0-13,0 27,0-14,0 0,-28 1,15 13,13-14,-14 0,-13 1,27-1,-14 0,0 1,-13 13,13-14,14 0,-27 14,13-27,1 13,-15 1,-13-1,14 14,0-14,-1 1,1 13,0-14,-14 0,0 1,13-15,1 15,-14-1,0-13,0 13,0 0,0 1,0-1,0 0,0-13,0-14,0 14,0-14,0 27,0-27,-14 14,1-1,13 1,0-14,-14 14,14 13,-14-13,14-1,-13 15,-1-1,14 0,-14-13,1 13,-15 0,1-13,0 0,-14-1,13 15,-13-15,-13 1,-1 0,14-1,-27 1,27 13,-28-13,28 13,14 14,-14-13,27 13,-13 0,-14 0,27 0,1 0,-1 0,-13 0,-1 13,1 1,13-14,-27 14,14-1,-1 1,1 13,-14-13,0 13,14 1,-1-1,1-13,13-1,-13 1,27 0,-14-1,14 1,0-14</inkml:trace>
</inkml:ink>
</file>

<file path=ppt/ink/ink2.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3T21:04:31"/>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4521.27 3075.24,'0'28,"-28"-1,14-13,1-1,-1 1,0 13,1-13,13 0,0-1,13-13,1 0,0 14,-1-14,15 0,-14 0,-1 0,1 0,0 0,-14 0</inkml:trace>
</inkml:ink>
</file>

<file path=ppt/ink/ink20.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6:10:27"/>
    </inkml:context>
    <inkml:brush xml:id="br0">
      <inkml:brushProperty name="width" value="0.08819" units="cm"/>
      <inkml:brushProperty name="height" value="0.35278" units="cm"/>
      <inkml:brushProperty name="color" value="#1b7ccb"/>
      <inkml:brushProperty name="tip" value="rectangle"/>
      <inkml:brushProperty name="rasterOp" value="maskPen"/>
      <inkml:brushProperty name="ignorePressure" value="0"/>
    </inkml:brush>
  </inkml:definitions>
  <inkml:trace contextRef="#ctx0" brushRef="#br0">16705.5 3185.24,'0'13,"-55"370,41-301,1-41,-1 14,14-14,-14 0,14-14,-14 28,1-14,13 0,-14-14,14 1,0-1,-14 14,1-27,13 13,0 0,0 1,-14 13,0-14,1 14,13-27,0 27,-14 0,0 0,14-14,0 14,-13 14,13-14,-14 0,14-14,0 14,0 0,0 0,0 0,0-14,0 14,0 0,0 14,0-28,0 15,0-29,14 42,-14-41,13 27,-13-28,0 15,0-1,0 0,14 1,-14-15,0 1,0 0,0 13,0-13,0 13,0-13,0-1,0 1,0 13,0-13,0-14</inkml:trace>
</inkml:ink>
</file>

<file path=ppt/ink/ink21.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6:10:27"/>
    </inkml:context>
    <inkml:brush xml:id="br0">
      <inkml:brushProperty name="width" value="0.08819" units="cm"/>
      <inkml:brushProperty name="height" value="0.35278" units="cm"/>
      <inkml:brushProperty name="color" value="#1b7ccb"/>
      <inkml:brushProperty name="tip" value="rectangle"/>
      <inkml:brushProperty name="rasterOp" value="maskPen"/>
      <inkml:brushProperty name="ignorePressure" value="0"/>
    </inkml:brush>
  </inkml:definitions>
  <inkml:trace contextRef="#ctx0" brushRef="#br0">16431.5 4552.24,'0'-14,"0"-13,41 13,14-27,27 14,14-14,-1 13,15 1,-1 13,-13 1,-42 13,28 0,-27 0,-14 0,14 0,-1 0,1 0,-14 0,14 0,-14 0,0 0,0 0,-14 0,1 0,-1 0,-13 0,-1 0,15 0,-15 0,1 0,-14 0</inkml:trace>
</inkml:ink>
</file>

<file path=ppt/ink/ink22.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6:10:27"/>
    </inkml:context>
    <inkml:brush xml:id="br0">
      <inkml:brushProperty name="width" value="0.05292" units="cm"/>
      <inkml:brushProperty name="height" value="0.05292" units="cm"/>
      <inkml:brushProperty name="color" value="#1b7ccb"/>
      <inkml:brushProperty name="ignorePressure" value="0"/>
    </inkml:brush>
  </inkml:definitions>
  <inkml:trace contextRef="#ctx0" brushRef="#br0">6670.54 10143.2,'0'0</inkml:trace>
</inkml:ink>
</file>

<file path=ppt/ink/ink23.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12996.3 8803.24,'0'14,"0"0,0 13,0-13,0-1,0 15,0 13,0-14,0 0,0 1,0-1,0 0,0 1,0-1,0-13,0-1,0 1,0 0,0-1,0-13</inkml:trace>
</inkml:ink>
</file>

<file path=ppt/ink/ink24.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12996.3 8831.24,'0'-14,"0"0,14 14,0 0,-1 0,1 0,0 0,-1 0,1 0,0 0,-1 0,1 14,-14 0,14-1,0 1,-14 0,0-1,0 1,0 0,0-1,0 1,0 0,-14 13,0-27,0 0,1 0,-1 14,0-14,1 0,-1 0,0 0,1 0,-1 0,0 0,14 0</inkml:trace>
</inkml:ink>
</file>

<file path=ppt/ink/ink25.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13434.3 8844.24,'-14'-13,"1"-1,-1 14,0 0,1 0,-1 0,0 0,1 0,-1 0,14 14,-14-14,14 13,-13-13,13 14,0 0,0-1,0 1,0 0,0-1,0 1,13-14,1 14,0-1,-1-13,1 0,0 0,-1 0,-13-13,14-1,-14 0,0 1,14-1,-1 0,-13 1,14-1,-14 0,14 14,-1 0,-13 14,0 0,0-1,0 1,14 0,0-1,-14 1,13-14,1 0,0 0,-1 0,1 0,0 0,-14 0</inkml:trace>
</inkml:ink>
</file>

<file path=ppt/ink/ink26.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13653.3 8598.24,'13'0,"-13"14,0 0,0 13,0 0,0-13,0 0,0-1,0 1,0 0,0-1,0 1,0 0,0-1,0 1,0 0,0-1,0 1,0 0,0-1,0 1,0 0,14-1,-14 1,0 0,-14-14,14-14,-13 14,13 0</inkml:trace>
</inkml:ink>
</file>

<file path=ppt/ink/ink27.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13625.3 8844.24,'0'-13,"-13"13,-1 0,0 0,14 13,0 1,0 0,-13-14,13 13,0 1,0 0,0-1,0 1,0 0,0-1,13-13,1 0,-14 14,14-14,-1 0,15 0,-15 0,1 0,0 0,-14 0</inkml:trace>
</inkml:ink>
</file>

<file path=ppt/ink/ink28.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13844.3 8872.24,'0'-14,"0"0,-14 14,1 0,-1 0,0 0,14 14,-13-14,13 14,-14-14,14 13,0 1,0 0,0-1,0 1,0 0,0-1,0 1,0 0,14-14,-1 0,1 0,0 0,-1 0,1 0,0 0,-1 0,-13 0</inkml:trace>
</inkml:ink>
</file>

<file path=ppt/ink/ink29.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13871.3 8571.24,'14'0,"-14"14,0-1,0 1,0 0,14 13,-14-13,0-1,0 1,0 0,0 13,0-13,0-1,0 1,0 0,0-1,0 1,0 0,0-1,0 1,0 0,0-1,0 1,0 0,0-1,0 1,0 0,0-1,0 1,0-14</inkml:trace>
</inkml:ink>
</file>

<file path=ppt/ink/ink3.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3T21:04:31"/>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11178.5 5331.24,'0'-14,"0"1,13 13,15 0,13 0,13 0,42 0,13 0,28 0,13 13,1 15,-1 13,1 0,-1 0,-27-14,14 0,-1 42,-13-28,0 0,-41 0,-13 0,-1-14,-27 0,0 28,-13-28,13 28,-14-28,14 28,0-14,0 27,0-13,0 27,0-13,14-1,-1 0,-26-13,-1 13,0-27,1-13,-15 13,1-14,13 14,1-14,-28 14,27-13,-13-15,-14 15,13-1,1-13,0 13,-1 14,1-27,-14 13,14-27,-14 14,0 13,0-13,0-1,0 1,13 0,1 13,-14-13,14-1,-1 1,-13 14,0-15,0 1,14 13,0 1,-14-1,0-13,0-1,0 15,0-56,0-13,-41-27,41 68</inkml:trace>
</inkml:ink>
</file>

<file path=ppt/ink/ink30.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13967.3 8872.24,'14'0,"-1"0,-13 13,14 1,-14 0,0-1,0 1,0 0,0-1,0 1,0 0,0-14</inkml:trace>
</inkml:ink>
</file>

<file path=ppt/ink/ink31.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13981.3 8735.24,'0'-14,"13"14,1 0,-14 0</inkml:trace>
</inkml:ink>
</file>

<file path=ppt/ink/ink32.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14104.3 8885.24,'0'14,"0"0,0-1,0 1,0 0,0-1,0-26,0-1,13 0,-13 1,14-1,0-13,-14 13,13 14,1-14,0 1,-1 13,1 0,0 0,0 0,-1 13,1-13,0 14,-14 0,0-1,0 1,0 0,0-1,0 1,0 0,0-1,0 1,0-14</inkml:trace>
</inkml:ink>
</file>

<file path=ppt/ink/ink33.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14555.3 8844.24,'-14'0,"1"0,-1 0,0 0,1 0,-1 0,0 0,1 0,-1 14,0 0,14-1,0 1,-13 0,13-1,0 1,0 0,0-1,0 1,0 0,13-14,1 0,0 0,-1 0,1 0,0 0,-1 0,1 0,0 0,-1-14,1 14,-14-14,0 1,0-1,0 0,0 1,0-1,0 28,0-1,0 15,0-15,0 1,0 0,0-1,0 1,0 0,0-1,0 15,0-15,0 1,0 0,0-1,0 1,0 0,-14-1,1 1,13 13,-14-27,0 14,14 0,-13-1,-1 15,0-15,1-13,-1 0,0 0,1 0,-1 0,0 0,1 0,-1 0,14-13,-14-1,1 0,-1 1,14-1,-14 0,14 14</inkml:trace>
</inkml:ink>
</file>

<file path=ppt/ink/ink34.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14719.3 8981.24,'14'0,"-1"0,1 0,0 0,13 0,-13-14,13 14,0-13,-13 13,-14 0</inkml:trace>
</inkml:ink>
</file>

<file path=ppt/ink/ink35.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14760.3 9036.24,'14'0,"-1"0,1 0,0 0,-1 0,1 0,0 0,-1 0,1 0,0 0,-14 0</inkml:trace>
</inkml:ink>
</file>

<file path=ppt/ink/ink36.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15047.3 8885.24,'0'14,"0"0,0 13,0-13,0-1,0 1,0 0,0-1,0 1,0 0,0-1,0 1,0 0,14-14,-1 0,1 13,0-13,-1 0,1 0,0 0,-1 0,15-13,-28-1,13-13,-13 13,0 0,0 1,14-1,-14 0,0 1,0-1,0 0,0 1,0-1,0 0,0 1,-14 13,1-14,-1 14,0-14,1 14,-1 0,0 0,1 0,-1 0,14 14,-14-14,14 14,-13-1,13-13</inkml:trace>
</inkml:ink>
</file>

<file path=ppt/ink/ink37.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4165.27 3157.24,'-14'0,"1"0,-1 0,-13 0,-1 0,1 28,0-28,-1 13,1 1,0-14,13 27,-27-13,27 0,-13-1,0 15,13-15,-13 15,13-15,0 15,-13-15,0 15,-1-1,28-13,-13-1,-1 15,0-15,1 15,13-15,-14 1,0 0,1-1,-1 15,0 13,1-14,-1 0,-13 1,13 26,-13-26,13-1,-14 14,1-14,27 14,-14-13,1-1,13-13,-28 27,15-27,13 27,-14-14,0 14,1 0,13-27,0 13,0 14,-14-14,14-13,0 13,0 1,0-15,0 15,0-1,0 14,0-14,0 1,0-1,0 0,0 1,0-1,0 0,0 1,0-1,0 0,0 1,0 13,0-14,14-13,-14-1,0 15,13 13,1 0,-14-14,0 1,14 13,-1-14,-13 0,0-13,0 13,14 1,0-1,-14-13,13 27,-13 0,14-28,0 15,-1-1,15-13,-28 13,27-13,-27-1,28 15,-28-15,13 1,1 27,0-27,-1 13,15 14,-15-27,1-1,13 28,1-13,-1-1,-13 0,13 1,14-1,-27 0,13-13,14 0,-27-1,-1 1,1 0,0-1,-1 1,15 0,-15-1,15-13,-15 14,15 0,13-1,-14-13,0 14,28 0,-14-1,0 1,-14 0,14 0,0-1,14 15,-28-15,1 1,13 0,0 13,14-27,-14 14,0-1,0 1,-14-14,0 0,28 14,-14-1,-14-13,28 14,-28-14,28 14,-28-14,14 13,-13-13,13 14,0 0,-28-14,15 0,-1 0,0 0,1 0,-1 0,-13 0,13 0,14 0,-14-14,14 0,-13 1,13-15,0 28,0-13,-14 13,42-14,-42 0,0 1,-13 13,13 0,14 0,0-14,0-13,0 27,0-28,-27 15,13 13,14 0,-27-14,13 0,14 1,-13 13,-1-14,14-14,0 15,14-1,-28 0,0 1,1-1,-1-13,14 27,-14-14,1 0,-1 14,1-27,-1 13,-13 1,13-1,0 0,1 1,-1-1,0 0,-13 1,13-1,1 14,-1-27,-13 27,13-28,0 15,-13-1,13 0,14 1,-27-15,13 15,-13-1,0-27,13 27,-13-13,13 0,-13 13,-1-13,1-14,0 27,13-13,-27-1,27-13,-13 14,0 0,-1-1,1-13,0 14,-1 0,1-1,0 1,-1-28,1 14,-14 0,0 27,14-40,-1 13,1 0,-14 13,14-40,-14 27,13 14,-13-1,14-26,0 13,-14 13,0 1,0 0,0-1,0 1,0-14,0 0,0 14,0-14,0 13,0 1,0-14,0 0,0 0,0 0,0 14,0-14,-14 13,0 1,14 13,0-27,0 0,-13 14,-1 13,14 0,0-13,-14 13,1 1,13-1,-14-13,14 13,-14 0,14 1,0-1,-13-27,-1 27,0 1,14-15,-13 15,-1-1,14-27,-14 27,1 1,13-15,-14 28,0-27,1 13,-1 1,0-1,14 0,-13 1,-1-1,0 0,1 1,-1 13,0-14,1 0,-1 14,-13-13,-1-1,15 14,-15-14,1 1,13 13,-13-14,0 0,-1 14,1 0,0 0,-14-13,13-1,1 14,-14-14,14 14,-14 0,0-13,-1-1,1 14,0-14,0 14,0-13,14 13,-28-14,14 0,0 1,14 13,-28 0,1-14,26 0,15 14,-28-13,0 13,0-14,13 14,-13-14,14 1,13 13,1 0,-42-14,28 14,-14 0,13-14,15 14,-28 0,13 0,-13 0,0 0,0 0,14 0,-14 0,13 0,1 0,0 0,-1 0,1 0,0 0,-14 0,0 0,-14 0,14 0,-14 0,14 0,-13 0,13 0,0 0,0 0,0 0,-14 0,14 0,0 0,0 0,0 0,-14 0,14 14,0-14,0 14,14-1,13 1,-13-14,-1 0,1 14,13-1,-13-13,27 14,-27 0,13-14,0 13,-13 1,27 0,-27-1,27 1,-14 0,-13 13,-1 14,1-27,13-1,-13 15,0-15,-1 28,15-27,-15 0,28-1,-13 1,-1 0,14-14</inkml:trace>
</inkml:ink>
</file>

<file path=ppt/ink/ink4.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3T21:04:31"/>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11424.5 5126.24,'-14'14,"0"-1,14 1,-13 0,-1-1,0 1,-27 0,28-1,-15 1,28 0,-27-1,13 1,14 0,-13-14,-1 13,14 1,14 0,-1-14,1 13,13 1,-13 0,13-14,14 13,-13 1,-1-14,-13 14,13-1,0-13,-27 0</inkml:trace>
</inkml:ink>
</file>

<file path=ppt/ink/ink5.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1b7ccb"/>
      <inkml:brushProperty name="ignorePressure" value="0"/>
    </inkml:brush>
  </inkml:definitions>
  <inkml:trace contextRef="#ctx0" brushRef="#br0">5549.54 1653.24,'-14'0,"1"0,-15 0,1 28,0-28,-1 27,-13-13,-13-1,-1 15,-13 13,-1 0,15 0,-1-14,0 14,1-13,26-15,1 15,-14-15,0 15,14-15,-1 15,1-1,13-13,0-1,-13 1,13 13,1-13,-1 13,-13-13,13 13,-13 14,27-27,-28 0,15 27,-1-14,-13 0,13 1,0 13,14-14,-13 14,-15 14,1-1,13-13,1-13,-1-1,0 0,14 1,0-15,0 1,0 0,0-1,0 1,0 0,0 0,0-1,0 15,0-15,14 1,-14 0,14-1,-1 15,1-1,0-13,-1 13,1-13,0-1,-1 15,1-28,13 27,1-13,-1 13,14-13,-14-1,1 15,-1-28,0 13,14 1,-13 0,-1-14,-13 0,0 0,13 0,28 13,-28 1,14 0,0-14,14 13,-28-13,0 0,14 0,0 0,-13 0,-15 0,15 0,-15 0,1 0,0 0,-1 0,1 0,-14-13,14 13,-1-14,1 0,0 1,-1-1,1 0,0 1,-1-1,15-13,-15 13,1 0,0 1,-1 13,1-28,0 28,13-13,-13-1,-1 14,1-27,13-1,-13 15,0-1,-14 0,13 1,1-1,0 0,-1-13,15 13,-28 1,13 13,1-14,0 0,13 1,1-15,-1 14,0-13,14 27,-13-27,-1 13,0 0,1 1,-15-1,15-13,13 13,0-13,0 27,0-14,0 0,-28 1,15 13,13-14,-14 0,-13 1,27-1,-14 0,0 1,-13 13,13-14,14 0,-27 14,13-27,1 13,-15 1,-13-1,14 14,0-14,-1 1,1 13,0-14,-14 0,0 1,13-15,1 15,-14-1,0-13,0 13,0 0,0 1,0-1,0 0,0-13,0-14,0 14,0-14,0 27,0-27,-14 14,1-1,13 1,0-14,-14 14,14 13,-14-13,14-1,-13 15,-1-1,14 0,-14-13,1 13,-15 0,1-13,0 0,-14-1,13 15,-13-15,-13 1,-1 0,14-1,-27 1,27 13,-28-13,28 13,14 14,-14-13,27 13,-13 0,-14 0,27 0,1 0,-1 0,-13 0,-1 13,1 1,13-14,-27 14,14-1,-1 1,1 13,-14-13,0 13,14 1,-1-1,1-13,13-1,-13 1,27 0,-14-1,14 1,0-14</inkml:trace>
</inkml:ink>
</file>

<file path=ppt/ink/ink6.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8819" units="cm"/>
      <inkml:brushProperty name="height" value="0.35278" units="cm"/>
      <inkml:brushProperty name="color" value="#1b7ccb"/>
      <inkml:brushProperty name="tip" value="rectangle"/>
      <inkml:brushProperty name="rasterOp" value="maskPen"/>
      <inkml:brushProperty name="ignorePressure" value="0"/>
    </inkml:brush>
  </inkml:definitions>
  <inkml:trace contextRef="#ctx0" brushRef="#br0">16705.5 3185.24,'0'13,"-55"370,41-301,1-41,-1 14,14-14,-14 0,14-14,-14 28,1-14,13 0,-14-14,14 1,0-1,-14 14,1-27,13 13,0 0,0 1,-14 13,0-14,1 14,13-27,0 27,-14 0,0 0,14-14,0 14,-13 14,13-14,-14 0,14-14,0 14,0 0,0 0,0 0,0-14,0 14,0 0,0 14,0-28,0 15,0-29,14 42,-14-41,13 27,-13-28,0 15,0-1,0 0,14 1,-14-15,0 1,0 0,0 13,0-13,0 13,0-13,0-1,0 1,0 13,0-13,0-14</inkml:trace>
</inkml:ink>
</file>

<file path=ppt/ink/ink7.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8819" units="cm"/>
      <inkml:brushProperty name="height" value="0.35278" units="cm"/>
      <inkml:brushProperty name="color" value="#1b7ccb"/>
      <inkml:brushProperty name="tip" value="rectangle"/>
      <inkml:brushProperty name="rasterOp" value="maskPen"/>
      <inkml:brushProperty name="ignorePressure" value="0"/>
    </inkml:brush>
  </inkml:definitions>
  <inkml:trace contextRef="#ctx0" brushRef="#br0">16431.5 4552.24,'0'-14,"0"-13,41 13,14-27,27 14,14-14,-1 13,15 1,-1 13,-13 1,-42 13,28 0,-27 0,-14 0,14 0,-1 0,1 0,-14 0,14 0,-14 0,0 0,0 0,-14 0,1 0,-1 0,-13 0,-1 0,15 0,-15 0,1 0,-14 0</inkml:trace>
</inkml:ink>
</file>

<file path=ppt/ink/ink8.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1b7ccb"/>
      <inkml:brushProperty name="ignorePressure" value="0"/>
    </inkml:brush>
  </inkml:definitions>
  <inkml:trace contextRef="#ctx0" brushRef="#br0">6656.54 9774.24,'14'0,"0"0,-1 0,15 0,-15 0,1 0,13 0,-27 14,14-14,0 13,-1-13,-13 14,14 0,-14-1,14 1,-14 0,0-1,0 15,-28-15,28 1,-13 0,-15-14,15 13,-1-13,0 0,-13 0,0 14,13-14,14 14,14-14,13 13,-13-13,-1 0,15 14,-15-14,1 0,0 14,-14 13,0-13,-14-1,0 15,14-15,-13 1,-1-14,0 0,1 0,-1 0,0 0,1 0,-1 0,14 0</inkml:trace>
</inkml:ink>
</file>

<file path=ppt/ink/ink9.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3-04-24T17:33:11"/>
    </inkml:context>
    <inkml:brush xml:id="br0">
      <inkml:brushProperty name="width" value="0.05292" units="cm"/>
      <inkml:brushProperty name="height" value="0.05292" units="cm"/>
      <inkml:brushProperty name="color" value="#1b7ccb"/>
      <inkml:brushProperty name="ignorePressure" value="0"/>
    </inkml:brush>
  </inkml:definitions>
  <inkml:trace contextRef="#ctx0" brushRef="#br0">6670.54 10143.2,'0'0</inkml:trace>
</inkml:ink>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GIF>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GIF>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之前的卷积我能做</a:t>
            </a:r>
            <a:r>
              <a:rPr lang="en-US" altLang="zh-CN"/>
              <a:t>10</a:t>
            </a:r>
            <a:r>
              <a:rPr lang="zh-CN" altLang="en-US"/>
              <a:t>次，做</a:t>
            </a:r>
            <a:r>
              <a:rPr lang="en-US" altLang="zh-CN"/>
              <a:t>100</a:t>
            </a:r>
            <a:r>
              <a:rPr lang="zh-CN" altLang="en-US"/>
              <a:t>次甚至</a:t>
            </a:r>
            <a:r>
              <a:rPr lang="zh-CN" altLang="en-US"/>
              <a:t>更多，能得到很多</a:t>
            </a:r>
            <a:r>
              <a:rPr lang="zh-CN" altLang="en-US"/>
              <a:t>特征</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之前的卷积我能做</a:t>
            </a:r>
            <a:r>
              <a:rPr lang="en-US" altLang="zh-CN"/>
              <a:t>10</a:t>
            </a:r>
            <a:r>
              <a:rPr lang="zh-CN" altLang="en-US"/>
              <a:t>次，做</a:t>
            </a:r>
            <a:r>
              <a:rPr lang="en-US" altLang="zh-CN"/>
              <a:t>100</a:t>
            </a:r>
            <a:r>
              <a:rPr lang="zh-CN" altLang="en-US"/>
              <a:t>次甚至</a:t>
            </a:r>
            <a:r>
              <a:rPr lang="zh-CN" altLang="en-US"/>
              <a:t>更多，能得到很多</a:t>
            </a:r>
            <a:r>
              <a:rPr lang="zh-CN" altLang="en-US"/>
              <a:t>特征</a:t>
            </a:r>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之前的卷积我能做</a:t>
            </a:r>
            <a:r>
              <a:rPr lang="en-US" altLang="zh-CN"/>
              <a:t>10</a:t>
            </a:r>
            <a:r>
              <a:rPr lang="zh-CN" altLang="en-US"/>
              <a:t>次，做</a:t>
            </a:r>
            <a:r>
              <a:rPr lang="en-US" altLang="zh-CN"/>
              <a:t>100</a:t>
            </a:r>
            <a:r>
              <a:rPr lang="zh-CN" altLang="en-US"/>
              <a:t>次甚至</a:t>
            </a:r>
            <a:r>
              <a:rPr lang="zh-CN" altLang="en-US"/>
              <a:t>更多，能得到很多</a:t>
            </a:r>
            <a:r>
              <a:rPr lang="zh-CN" altLang="en-US"/>
              <a:t>特征</a:t>
            </a:r>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之前的卷积我能做</a:t>
            </a:r>
            <a:r>
              <a:rPr lang="en-US" altLang="zh-CN"/>
              <a:t>10</a:t>
            </a:r>
            <a:r>
              <a:rPr lang="zh-CN" altLang="en-US"/>
              <a:t>次，做</a:t>
            </a:r>
            <a:r>
              <a:rPr lang="en-US" altLang="zh-CN"/>
              <a:t>100</a:t>
            </a:r>
            <a:r>
              <a:rPr lang="zh-CN" altLang="en-US"/>
              <a:t>次甚至</a:t>
            </a:r>
            <a:r>
              <a:rPr lang="zh-CN" altLang="en-US"/>
              <a:t>更多，能得到很多</a:t>
            </a:r>
            <a:r>
              <a:rPr lang="zh-CN" altLang="en-US"/>
              <a:t>特征</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27.xml"/><Relationship Id="rId3" Type="http://schemas.openxmlformats.org/officeDocument/2006/relationships/tags" Target="../tags/tag26.xml"/><Relationship Id="rId2" Type="http://schemas.openxmlformats.org/officeDocument/2006/relationships/image" Target="../media/image6.png"/><Relationship Id="rId1" Type="http://schemas.openxmlformats.org/officeDocument/2006/relationships/tags" Target="../tags/tag25.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28.xml"/></Relationships>
</file>

<file path=ppt/slides/_rels/slide12.xml.rels><?xml version="1.0" encoding="UTF-8" standalone="yes"?>
<Relationships xmlns="http://schemas.openxmlformats.org/package/2006/relationships"><Relationship Id="rId9" Type="http://schemas.openxmlformats.org/officeDocument/2006/relationships/notesSlide" Target="../notesSlides/notesSlide2.xml"/><Relationship Id="rId8" Type="http://schemas.openxmlformats.org/officeDocument/2006/relationships/slideLayout" Target="../slideLayouts/slideLayout7.xml"/><Relationship Id="rId7" Type="http://schemas.openxmlformats.org/officeDocument/2006/relationships/tags" Target="../tags/tag30.xml"/><Relationship Id="rId6" Type="http://schemas.openxmlformats.org/officeDocument/2006/relationships/image" Target="../media/image12.png"/><Relationship Id="rId5" Type="http://schemas.openxmlformats.org/officeDocument/2006/relationships/customXml" Target="../ink/ink2.xml"/><Relationship Id="rId4" Type="http://schemas.openxmlformats.org/officeDocument/2006/relationships/image" Target="../media/image11.png"/><Relationship Id="rId3" Type="http://schemas.openxmlformats.org/officeDocument/2006/relationships/customXml" Target="../ink/ink1.xml"/><Relationship Id="rId2" Type="http://schemas.openxmlformats.org/officeDocument/2006/relationships/image" Target="../media/image10.png"/><Relationship Id="rId1" Type="http://schemas.openxmlformats.org/officeDocument/2006/relationships/tags" Target="../tags/tag29.xml"/></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7.xml"/><Relationship Id="rId3" Type="http://schemas.openxmlformats.org/officeDocument/2006/relationships/tags" Target="../tags/tag32.xml"/><Relationship Id="rId2" Type="http://schemas.openxmlformats.org/officeDocument/2006/relationships/image" Target="../media/image13.png"/><Relationship Id="rId1" Type="http://schemas.openxmlformats.org/officeDocument/2006/relationships/tags" Target="../tags/tag31.xml"/></Relationships>
</file>

<file path=ppt/slides/_rels/slide14.xml.rels><?xml version="1.0" encoding="UTF-8" standalone="yes"?>
<Relationships xmlns="http://schemas.openxmlformats.org/package/2006/relationships"><Relationship Id="rId9" Type="http://schemas.openxmlformats.org/officeDocument/2006/relationships/notesSlide" Target="../notesSlides/notesSlide4.xml"/><Relationship Id="rId8" Type="http://schemas.openxmlformats.org/officeDocument/2006/relationships/slideLayout" Target="../slideLayouts/slideLayout7.xml"/><Relationship Id="rId7" Type="http://schemas.openxmlformats.org/officeDocument/2006/relationships/tags" Target="../tags/tag34.xml"/><Relationship Id="rId6" Type="http://schemas.openxmlformats.org/officeDocument/2006/relationships/image" Target="../media/image16.png"/><Relationship Id="rId5" Type="http://schemas.openxmlformats.org/officeDocument/2006/relationships/customXml" Target="../ink/ink4.xml"/><Relationship Id="rId4" Type="http://schemas.openxmlformats.org/officeDocument/2006/relationships/image" Target="../media/image15.png"/><Relationship Id="rId3" Type="http://schemas.openxmlformats.org/officeDocument/2006/relationships/customXml" Target="../ink/ink3.xml"/><Relationship Id="rId2" Type="http://schemas.openxmlformats.org/officeDocument/2006/relationships/image" Target="../media/image14.png"/><Relationship Id="rId1" Type="http://schemas.openxmlformats.org/officeDocument/2006/relationships/tags" Target="../tags/tag33.xml"/></Relationships>
</file>

<file path=ppt/slides/_rels/slide15.xml.rels><?xml version="1.0" encoding="UTF-8" standalone="yes"?>
<Relationships xmlns="http://schemas.openxmlformats.org/package/2006/relationships"><Relationship Id="rId9" Type="http://schemas.openxmlformats.org/officeDocument/2006/relationships/customXml" Target="../ink/ink8.xml"/><Relationship Id="rId8" Type="http://schemas.openxmlformats.org/officeDocument/2006/relationships/image" Target="../media/image20.png"/><Relationship Id="rId7" Type="http://schemas.openxmlformats.org/officeDocument/2006/relationships/customXml" Target="../ink/ink7.xml"/><Relationship Id="rId6" Type="http://schemas.openxmlformats.org/officeDocument/2006/relationships/image" Target="../media/image19.png"/><Relationship Id="rId5" Type="http://schemas.openxmlformats.org/officeDocument/2006/relationships/customXml" Target="../ink/ink6.xml"/><Relationship Id="rId4" Type="http://schemas.openxmlformats.org/officeDocument/2006/relationships/image" Target="../media/image18.png"/><Relationship Id="rId32" Type="http://schemas.openxmlformats.org/officeDocument/2006/relationships/slideLayout" Target="../slideLayouts/slideLayout7.xml"/><Relationship Id="rId31" Type="http://schemas.openxmlformats.org/officeDocument/2006/relationships/tags" Target="../tags/tag36.xml"/><Relationship Id="rId30" Type="http://schemas.openxmlformats.org/officeDocument/2006/relationships/image" Target="../media/image31.png"/><Relationship Id="rId3" Type="http://schemas.openxmlformats.org/officeDocument/2006/relationships/customXml" Target="../ink/ink5.xml"/><Relationship Id="rId29" Type="http://schemas.openxmlformats.org/officeDocument/2006/relationships/customXml" Target="../ink/ink18.xml"/><Relationship Id="rId28" Type="http://schemas.openxmlformats.org/officeDocument/2006/relationships/image" Target="../media/image30.png"/><Relationship Id="rId27" Type="http://schemas.openxmlformats.org/officeDocument/2006/relationships/customXml" Target="../ink/ink17.xml"/><Relationship Id="rId26" Type="http://schemas.openxmlformats.org/officeDocument/2006/relationships/image" Target="../media/image29.png"/><Relationship Id="rId25" Type="http://schemas.openxmlformats.org/officeDocument/2006/relationships/customXml" Target="../ink/ink16.xml"/><Relationship Id="rId24" Type="http://schemas.openxmlformats.org/officeDocument/2006/relationships/image" Target="../media/image28.png"/><Relationship Id="rId23" Type="http://schemas.openxmlformats.org/officeDocument/2006/relationships/customXml" Target="../ink/ink15.xml"/><Relationship Id="rId22" Type="http://schemas.openxmlformats.org/officeDocument/2006/relationships/image" Target="../media/image27.png"/><Relationship Id="rId21" Type="http://schemas.openxmlformats.org/officeDocument/2006/relationships/customXml" Target="../ink/ink14.xml"/><Relationship Id="rId20" Type="http://schemas.openxmlformats.org/officeDocument/2006/relationships/image" Target="../media/image26.png"/><Relationship Id="rId2" Type="http://schemas.openxmlformats.org/officeDocument/2006/relationships/image" Target="../media/image17.png"/><Relationship Id="rId19" Type="http://schemas.openxmlformats.org/officeDocument/2006/relationships/customXml" Target="../ink/ink13.xml"/><Relationship Id="rId18" Type="http://schemas.openxmlformats.org/officeDocument/2006/relationships/image" Target="../media/image25.png"/><Relationship Id="rId17" Type="http://schemas.openxmlformats.org/officeDocument/2006/relationships/customXml" Target="../ink/ink12.xml"/><Relationship Id="rId16" Type="http://schemas.openxmlformats.org/officeDocument/2006/relationships/image" Target="../media/image24.png"/><Relationship Id="rId15" Type="http://schemas.openxmlformats.org/officeDocument/2006/relationships/customXml" Target="../ink/ink11.xml"/><Relationship Id="rId14" Type="http://schemas.openxmlformats.org/officeDocument/2006/relationships/image" Target="../media/image23.png"/><Relationship Id="rId13" Type="http://schemas.openxmlformats.org/officeDocument/2006/relationships/customXml" Target="../ink/ink10.xml"/><Relationship Id="rId12" Type="http://schemas.openxmlformats.org/officeDocument/2006/relationships/image" Target="../media/image22.png"/><Relationship Id="rId11" Type="http://schemas.openxmlformats.org/officeDocument/2006/relationships/customXml" Target="../ink/ink9.xml"/><Relationship Id="rId10" Type="http://schemas.openxmlformats.org/officeDocument/2006/relationships/image" Target="../media/image21.png"/><Relationship Id="rId1" Type="http://schemas.openxmlformats.org/officeDocument/2006/relationships/tags" Target="../tags/tag35.xml"/></Relationships>
</file>

<file path=ppt/slides/_rels/slide16.xml.rels><?xml version="1.0" encoding="UTF-8" standalone="yes"?>
<Relationships xmlns="http://schemas.openxmlformats.org/package/2006/relationships"><Relationship Id="rId9" Type="http://schemas.openxmlformats.org/officeDocument/2006/relationships/customXml" Target="../ink/ink22.xml"/><Relationship Id="rId8" Type="http://schemas.openxmlformats.org/officeDocument/2006/relationships/image" Target="../media/image20.png"/><Relationship Id="rId7" Type="http://schemas.openxmlformats.org/officeDocument/2006/relationships/customXml" Target="../ink/ink21.xml"/><Relationship Id="rId6" Type="http://schemas.openxmlformats.org/officeDocument/2006/relationships/image" Target="../media/image19.png"/><Relationship Id="rId5" Type="http://schemas.openxmlformats.org/officeDocument/2006/relationships/customXml" Target="../ink/ink20.xml"/><Relationship Id="rId4" Type="http://schemas.openxmlformats.org/officeDocument/2006/relationships/image" Target="../media/image18.png"/><Relationship Id="rId3" Type="http://schemas.openxmlformats.org/officeDocument/2006/relationships/customXml" Target="../ink/ink19.xml"/><Relationship Id="rId2" Type="http://schemas.openxmlformats.org/officeDocument/2006/relationships/image" Target="../media/image17.png"/><Relationship Id="rId12" Type="http://schemas.openxmlformats.org/officeDocument/2006/relationships/slideLayout" Target="../slideLayouts/slideLayout7.xml"/><Relationship Id="rId11" Type="http://schemas.openxmlformats.org/officeDocument/2006/relationships/tags" Target="../tags/tag38.xml"/><Relationship Id="rId10" Type="http://schemas.openxmlformats.org/officeDocument/2006/relationships/image" Target="../media/image22.png"/><Relationship Id="rId1" Type="http://schemas.openxmlformats.org/officeDocument/2006/relationships/tags" Target="../tags/tag37.xml"/></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40.xml"/><Relationship Id="rId2" Type="http://schemas.openxmlformats.org/officeDocument/2006/relationships/image" Target="../media/image32.png"/><Relationship Id="rId1" Type="http://schemas.openxmlformats.org/officeDocument/2006/relationships/tags" Target="../tags/tag39.xml"/></Relationships>
</file>

<file path=ppt/slides/_rels/slide18.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tags" Target="../tags/tag43.xml"/><Relationship Id="rId4" Type="http://schemas.openxmlformats.org/officeDocument/2006/relationships/image" Target="../media/image34.png"/><Relationship Id="rId3" Type="http://schemas.openxmlformats.org/officeDocument/2006/relationships/tags" Target="../tags/tag42.xml"/><Relationship Id="rId2" Type="http://schemas.openxmlformats.org/officeDocument/2006/relationships/image" Target="../media/image33.png"/><Relationship Id="rId1" Type="http://schemas.openxmlformats.org/officeDocument/2006/relationships/tags" Target="../tags/tag41.xml"/></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45.xml"/><Relationship Id="rId2" Type="http://schemas.openxmlformats.org/officeDocument/2006/relationships/image" Target="../media/image35.png"/><Relationship Id="rId1" Type="http://schemas.openxmlformats.org/officeDocument/2006/relationships/tags" Target="../tags/tag44.xml"/></Relationships>
</file>

<file path=ppt/slides/_rels/slide2.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tags" Target="../tags/tag4.xml"/><Relationship Id="rId5" Type="http://schemas.openxmlformats.org/officeDocument/2006/relationships/image" Target="../media/image2.png"/><Relationship Id="rId4" Type="http://schemas.openxmlformats.org/officeDocument/2006/relationships/tags" Target="../tags/tag3.xml"/><Relationship Id="rId3" Type="http://schemas.openxmlformats.org/officeDocument/2006/relationships/image" Target="../media/image1.png"/><Relationship Id="rId2" Type="http://schemas.openxmlformats.org/officeDocument/2006/relationships/tags" Target="../tags/tag2.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47.xml"/><Relationship Id="rId2" Type="http://schemas.openxmlformats.org/officeDocument/2006/relationships/image" Target="../media/image36.jpeg"/><Relationship Id="rId1" Type="http://schemas.openxmlformats.org/officeDocument/2006/relationships/tags" Target="../tags/tag46.xml"/></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49.xml"/><Relationship Id="rId2" Type="http://schemas.openxmlformats.org/officeDocument/2006/relationships/image" Target="../media/image37.png"/><Relationship Id="rId1" Type="http://schemas.openxmlformats.org/officeDocument/2006/relationships/tags" Target="../tags/tag48.xml"/></Relationships>
</file>

<file path=ppt/slides/_rels/slide22.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tags" Target="../tags/tag52.xml"/><Relationship Id="rId4" Type="http://schemas.openxmlformats.org/officeDocument/2006/relationships/image" Target="../media/image39.png"/><Relationship Id="rId3" Type="http://schemas.openxmlformats.org/officeDocument/2006/relationships/tags" Target="../tags/tag51.xml"/><Relationship Id="rId2" Type="http://schemas.openxmlformats.org/officeDocument/2006/relationships/image" Target="../media/image38.png"/><Relationship Id="rId1" Type="http://schemas.openxmlformats.org/officeDocument/2006/relationships/tags" Target="../tags/tag50.xml"/></Relationships>
</file>

<file path=ppt/slides/_rels/slide23.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54.xml"/><Relationship Id="rId2" Type="http://schemas.openxmlformats.org/officeDocument/2006/relationships/image" Target="../media/image40.png"/><Relationship Id="rId1" Type="http://schemas.openxmlformats.org/officeDocument/2006/relationships/tags" Target="../tags/tag53.xml"/></Relationships>
</file>

<file path=ppt/slides/_rels/slide24.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tags" Target="../tags/tag58.xml"/><Relationship Id="rId5" Type="http://schemas.openxmlformats.org/officeDocument/2006/relationships/image" Target="../media/image42.png"/><Relationship Id="rId4" Type="http://schemas.openxmlformats.org/officeDocument/2006/relationships/tags" Target="../tags/tag57.xml"/><Relationship Id="rId3" Type="http://schemas.openxmlformats.org/officeDocument/2006/relationships/tags" Target="../tags/tag56.xml"/><Relationship Id="rId2" Type="http://schemas.openxmlformats.org/officeDocument/2006/relationships/image" Target="../media/image41.png"/><Relationship Id="rId1" Type="http://schemas.openxmlformats.org/officeDocument/2006/relationships/tags" Target="../tags/tag55.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59.xml"/></Relationships>
</file>

<file path=ppt/slides/_rels/slide26.xml.rels><?xml version="1.0" encoding="UTF-8" standalone="yes"?>
<Relationships xmlns="http://schemas.openxmlformats.org/package/2006/relationships"><Relationship Id="rId9" Type="http://schemas.openxmlformats.org/officeDocument/2006/relationships/image" Target="../media/image46.png"/><Relationship Id="rId8" Type="http://schemas.openxmlformats.org/officeDocument/2006/relationships/customXml" Target="../ink/ink25.xml"/><Relationship Id="rId7" Type="http://schemas.openxmlformats.org/officeDocument/2006/relationships/image" Target="../media/image45.png"/><Relationship Id="rId6" Type="http://schemas.openxmlformats.org/officeDocument/2006/relationships/customXml" Target="../ink/ink24.xml"/><Relationship Id="rId5" Type="http://schemas.openxmlformats.org/officeDocument/2006/relationships/image" Target="../media/image44.png"/><Relationship Id="rId4" Type="http://schemas.openxmlformats.org/officeDocument/2006/relationships/customXml" Target="../ink/ink23.xml"/><Relationship Id="rId33" Type="http://schemas.openxmlformats.org/officeDocument/2006/relationships/slideLayout" Target="../slideLayouts/slideLayout7.xml"/><Relationship Id="rId32" Type="http://schemas.openxmlformats.org/officeDocument/2006/relationships/tags" Target="../tags/tag62.xml"/><Relationship Id="rId31" Type="http://schemas.openxmlformats.org/officeDocument/2006/relationships/image" Target="../media/image57.png"/><Relationship Id="rId30" Type="http://schemas.openxmlformats.org/officeDocument/2006/relationships/customXml" Target="../ink/ink36.xml"/><Relationship Id="rId3" Type="http://schemas.openxmlformats.org/officeDocument/2006/relationships/tags" Target="../tags/tag61.xml"/><Relationship Id="rId29" Type="http://schemas.openxmlformats.org/officeDocument/2006/relationships/image" Target="../media/image56.png"/><Relationship Id="rId28" Type="http://schemas.openxmlformats.org/officeDocument/2006/relationships/customXml" Target="../ink/ink35.xml"/><Relationship Id="rId27" Type="http://schemas.openxmlformats.org/officeDocument/2006/relationships/image" Target="../media/image55.png"/><Relationship Id="rId26" Type="http://schemas.openxmlformats.org/officeDocument/2006/relationships/customXml" Target="../ink/ink34.xml"/><Relationship Id="rId25" Type="http://schemas.openxmlformats.org/officeDocument/2006/relationships/image" Target="../media/image54.png"/><Relationship Id="rId24" Type="http://schemas.openxmlformats.org/officeDocument/2006/relationships/customXml" Target="../ink/ink33.xml"/><Relationship Id="rId23" Type="http://schemas.openxmlformats.org/officeDocument/2006/relationships/image" Target="../media/image53.png"/><Relationship Id="rId22" Type="http://schemas.openxmlformats.org/officeDocument/2006/relationships/customXml" Target="../ink/ink32.xml"/><Relationship Id="rId21" Type="http://schemas.openxmlformats.org/officeDocument/2006/relationships/image" Target="../media/image52.png"/><Relationship Id="rId20" Type="http://schemas.openxmlformats.org/officeDocument/2006/relationships/customXml" Target="../ink/ink31.xml"/><Relationship Id="rId2" Type="http://schemas.openxmlformats.org/officeDocument/2006/relationships/image" Target="../media/image43.png"/><Relationship Id="rId19" Type="http://schemas.openxmlformats.org/officeDocument/2006/relationships/image" Target="../media/image51.png"/><Relationship Id="rId18" Type="http://schemas.openxmlformats.org/officeDocument/2006/relationships/customXml" Target="../ink/ink30.xml"/><Relationship Id="rId17" Type="http://schemas.openxmlformats.org/officeDocument/2006/relationships/image" Target="../media/image50.png"/><Relationship Id="rId16" Type="http://schemas.openxmlformats.org/officeDocument/2006/relationships/customXml" Target="../ink/ink29.xml"/><Relationship Id="rId15" Type="http://schemas.openxmlformats.org/officeDocument/2006/relationships/image" Target="../media/image49.png"/><Relationship Id="rId14" Type="http://schemas.openxmlformats.org/officeDocument/2006/relationships/customXml" Target="../ink/ink28.xml"/><Relationship Id="rId13" Type="http://schemas.openxmlformats.org/officeDocument/2006/relationships/image" Target="../media/image48.png"/><Relationship Id="rId12" Type="http://schemas.openxmlformats.org/officeDocument/2006/relationships/customXml" Target="../ink/ink27.xml"/><Relationship Id="rId11" Type="http://schemas.openxmlformats.org/officeDocument/2006/relationships/image" Target="../media/image47.png"/><Relationship Id="rId10" Type="http://schemas.openxmlformats.org/officeDocument/2006/relationships/customXml" Target="../ink/ink26.xml"/><Relationship Id="rId1" Type="http://schemas.openxmlformats.org/officeDocument/2006/relationships/tags" Target="../tags/tag60.xml"/></Relationships>
</file>

<file path=ppt/slides/_rels/slide27.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65.xml"/><Relationship Id="rId3" Type="http://schemas.openxmlformats.org/officeDocument/2006/relationships/tags" Target="../tags/tag64.xml"/><Relationship Id="rId2" Type="http://schemas.openxmlformats.org/officeDocument/2006/relationships/image" Target="../media/image58.png"/><Relationship Id="rId1" Type="http://schemas.openxmlformats.org/officeDocument/2006/relationships/tags" Target="../tags/tag63.xml"/></Relationships>
</file>

<file path=ppt/slides/_rels/slide28.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tags" Target="../tags/tag69.xml"/><Relationship Id="rId5" Type="http://schemas.openxmlformats.org/officeDocument/2006/relationships/image" Target="../media/image60.png"/><Relationship Id="rId4" Type="http://schemas.openxmlformats.org/officeDocument/2006/relationships/tags" Target="../tags/tag68.xml"/><Relationship Id="rId3" Type="http://schemas.openxmlformats.org/officeDocument/2006/relationships/image" Target="../media/image59.png"/><Relationship Id="rId2" Type="http://schemas.openxmlformats.org/officeDocument/2006/relationships/tags" Target="../tags/tag67.xml"/><Relationship Id="rId1" Type="http://schemas.openxmlformats.org/officeDocument/2006/relationships/tags" Target="../tags/tag66.xml"/></Relationships>
</file>

<file path=ppt/slides/_rels/slide29.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72.xml"/><Relationship Id="rId3" Type="http://schemas.openxmlformats.org/officeDocument/2006/relationships/image" Target="../media/image61.png"/><Relationship Id="rId2" Type="http://schemas.openxmlformats.org/officeDocument/2006/relationships/tags" Target="../tags/tag71.xml"/><Relationship Id="rId1" Type="http://schemas.openxmlformats.org/officeDocument/2006/relationships/tags" Target="../tags/tag70.xml"/></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tags" Target="../tags/tag7.xml"/><Relationship Id="rId4" Type="http://schemas.openxmlformats.org/officeDocument/2006/relationships/image" Target="../media/image1.png"/><Relationship Id="rId3" Type="http://schemas.openxmlformats.org/officeDocument/2006/relationships/tags" Target="../tags/tag6.xml"/><Relationship Id="rId2" Type="http://schemas.openxmlformats.org/officeDocument/2006/relationships/image" Target="../media/image3.png"/><Relationship Id="rId1" Type="http://schemas.openxmlformats.org/officeDocument/2006/relationships/tags" Target="../tags/tag5.xml"/></Relationships>
</file>

<file path=ppt/slides/_rels/slide30.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tags" Target="../tags/tag75.xml"/><Relationship Id="rId5" Type="http://schemas.openxmlformats.org/officeDocument/2006/relationships/image" Target="../media/image63.png"/><Relationship Id="rId4" Type="http://schemas.openxmlformats.org/officeDocument/2006/relationships/customXml" Target="../ink/ink37.xml"/><Relationship Id="rId3" Type="http://schemas.openxmlformats.org/officeDocument/2006/relationships/tags" Target="../tags/tag74.xml"/><Relationship Id="rId2" Type="http://schemas.openxmlformats.org/officeDocument/2006/relationships/image" Target="../media/image62.png"/><Relationship Id="rId1" Type="http://schemas.openxmlformats.org/officeDocument/2006/relationships/tags" Target="../tags/tag73.xml"/></Relationships>
</file>

<file path=ppt/slides/_rels/slide3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77.xml"/><Relationship Id="rId2" Type="http://schemas.openxmlformats.org/officeDocument/2006/relationships/image" Target="../media/image64.png"/><Relationship Id="rId1" Type="http://schemas.openxmlformats.org/officeDocument/2006/relationships/tags" Target="../tags/tag76.xml"/></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9.xml"/><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tags" Target="../tags/tag8.xml"/></Relationships>
</file>

<file path=ppt/slides/_rels/slide5.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tags" Target="../tags/tag10.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17.xml"/><Relationship Id="rId2" Type="http://schemas.openxmlformats.org/officeDocument/2006/relationships/image" Target="../media/image6.png"/><Relationship Id="rId1" Type="http://schemas.openxmlformats.org/officeDocument/2006/relationships/tags" Target="../tags/tag16.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19.xml"/><Relationship Id="rId2" Type="http://schemas.openxmlformats.org/officeDocument/2006/relationships/image" Target="../media/image7.png"/><Relationship Id="rId1" Type="http://schemas.openxmlformats.org/officeDocument/2006/relationships/tags" Target="../tags/tag18.xml"/></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21.xml"/><Relationship Id="rId2" Type="http://schemas.openxmlformats.org/officeDocument/2006/relationships/image" Target="../media/image8.png"/><Relationship Id="rId1" Type="http://schemas.openxmlformats.org/officeDocument/2006/relationships/tags" Target="../tags/tag20.xml"/></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24.xml"/><Relationship Id="rId3" Type="http://schemas.openxmlformats.org/officeDocument/2006/relationships/image" Target="../media/image9.png"/><Relationship Id="rId2" Type="http://schemas.openxmlformats.org/officeDocument/2006/relationships/tags" Target="../tags/tag23.xml"/><Relationship Id="rId1" Type="http://schemas.openxmlformats.org/officeDocument/2006/relationships/tags" Target="../tags/tag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1524000" y="1313498"/>
            <a:ext cx="9144000" cy="2387600"/>
          </a:xfrm>
        </p:spPr>
        <p:txBody>
          <a:bodyPr/>
          <a:p>
            <a:r>
              <a:rPr lang="zh-CN" altLang="en-US" b="1"/>
              <a:t>卷积神经网络</a:t>
            </a:r>
            <a:endParaRPr lang="zh-CN" altLang="en-US"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custDataLst>
              <p:tags r:id="rId1"/>
            </p:custDataLst>
          </p:nvPr>
        </p:nvPicPr>
        <p:blipFill>
          <a:blip r:embed="rId2"/>
          <a:srcRect l="559" b="1165"/>
          <a:stretch>
            <a:fillRect/>
          </a:stretch>
        </p:blipFill>
        <p:spPr>
          <a:xfrm>
            <a:off x="906780" y="914400"/>
            <a:ext cx="10151745" cy="5678170"/>
          </a:xfrm>
          <a:prstGeom prst="rect">
            <a:avLst/>
          </a:prstGeom>
        </p:spPr>
      </p:pic>
      <p:sp>
        <p:nvSpPr>
          <p:cNvPr id="3" name="文本框 2"/>
          <p:cNvSpPr txBox="1"/>
          <p:nvPr>
            <p:custDataLst>
              <p:tags r:id="rId3"/>
            </p:custDataLst>
          </p:nvPr>
        </p:nvSpPr>
        <p:spPr>
          <a:xfrm>
            <a:off x="834390" y="393065"/>
            <a:ext cx="6096000" cy="460375"/>
          </a:xfrm>
          <a:prstGeom prst="rect">
            <a:avLst/>
          </a:prstGeom>
          <a:noFill/>
        </p:spPr>
        <p:txBody>
          <a:bodyPr wrap="square" rtlCol="0" anchor="t">
            <a:spAutoFit/>
          </a:bodyPr>
          <a:p>
            <a:r>
              <a:rPr lang="zh-CN" altLang="en-US" sz="2400" b="1">
                <a:solidFill>
                  <a:schemeClr val="accent1">
                    <a:lumMod val="75000"/>
                  </a:schemeClr>
                </a:solidFill>
              </a:rPr>
              <a:t>6.4.</a:t>
            </a:r>
            <a:r>
              <a:rPr lang="en-US" altLang="zh-CN" sz="2400" b="1">
                <a:solidFill>
                  <a:schemeClr val="accent1">
                    <a:lumMod val="75000"/>
                  </a:schemeClr>
                </a:solidFill>
              </a:rPr>
              <a:t>2</a:t>
            </a:r>
            <a:r>
              <a:rPr lang="zh-CN" altLang="en-US" sz="2400" b="1">
                <a:solidFill>
                  <a:schemeClr val="accent1">
                    <a:lumMod val="75000"/>
                  </a:schemeClr>
                </a:solidFill>
              </a:rPr>
              <a:t> 多输</a:t>
            </a:r>
            <a:r>
              <a:rPr lang="zh-CN" altLang="en-US" sz="2400" b="1">
                <a:solidFill>
                  <a:schemeClr val="accent1">
                    <a:lumMod val="75000"/>
                  </a:schemeClr>
                </a:solidFill>
              </a:rPr>
              <a:t>出通道</a:t>
            </a:r>
            <a:endParaRPr lang="zh-CN" altLang="en-US" sz="2400" b="1">
              <a:solidFill>
                <a:schemeClr val="accent1">
                  <a:lumMod val="75000"/>
                </a:schemeClr>
              </a:solidFill>
            </a:endParaRPr>
          </a:p>
        </p:txBody>
      </p:sp>
      <p:sp>
        <p:nvSpPr>
          <p:cNvPr id="5" name="文本框 4"/>
          <p:cNvSpPr txBox="1"/>
          <p:nvPr/>
        </p:nvSpPr>
        <p:spPr>
          <a:xfrm>
            <a:off x="5123180" y="5354320"/>
            <a:ext cx="4472940" cy="932180"/>
          </a:xfrm>
          <a:prstGeom prst="rect">
            <a:avLst/>
          </a:prstGeom>
          <a:noFill/>
        </p:spPr>
        <p:txBody>
          <a:bodyPr wrap="square" rtlCol="0" anchor="t">
            <a:noAutofit/>
          </a:bodyPr>
          <a:p>
            <a:pPr indent="0" fontAlgn="auto">
              <a:lnSpc>
                <a:spcPct val="150000"/>
              </a:lnSpc>
            </a:pPr>
            <a:r>
              <a:rPr lang="zh-CN" altLang="en-US"/>
              <a:t>直观地说，我们可以将每个通道看作对不同特征的响应。</a:t>
            </a:r>
            <a:endParaRPr lang="zh-CN" altLang="en-US"/>
          </a:p>
        </p:txBody>
      </p:sp>
    </p:spTree>
    <p:custDataLst>
      <p:tags r:id="rId4"/>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18465" y="327660"/>
            <a:ext cx="6096000" cy="460375"/>
          </a:xfrm>
          <a:prstGeom prst="rect">
            <a:avLst/>
          </a:prstGeom>
          <a:noFill/>
        </p:spPr>
        <p:txBody>
          <a:bodyPr wrap="square" rtlCol="0" anchor="t">
            <a:spAutoFit/>
          </a:bodyPr>
          <a:p>
            <a:pPr algn="l">
              <a:buClrTx/>
              <a:buSzTx/>
              <a:buFontTx/>
            </a:pPr>
            <a:r>
              <a:rPr lang="zh-CN" altLang="en-US" sz="2400" b="1">
                <a:solidFill>
                  <a:schemeClr val="accent1">
                    <a:lumMod val="75000"/>
                  </a:schemeClr>
                </a:solidFill>
              </a:rPr>
              <a:t>6.5. 汇聚层/池化层（子采样层）</a:t>
            </a:r>
            <a:endParaRPr lang="zh-CN" altLang="en-US" sz="2400" b="1">
              <a:solidFill>
                <a:schemeClr val="accent1">
                  <a:lumMod val="75000"/>
                </a:schemeClr>
              </a:solidFill>
            </a:endParaRPr>
          </a:p>
        </p:txBody>
      </p:sp>
      <p:sp>
        <p:nvSpPr>
          <p:cNvPr id="10" name="文本框 9"/>
          <p:cNvSpPr txBox="1"/>
          <p:nvPr/>
        </p:nvSpPr>
        <p:spPr>
          <a:xfrm>
            <a:off x="1610995" y="2113280"/>
            <a:ext cx="9020810" cy="2334895"/>
          </a:xfrm>
          <a:prstGeom prst="rect">
            <a:avLst/>
          </a:prstGeom>
          <a:noFill/>
        </p:spPr>
        <p:txBody>
          <a:bodyPr wrap="square" rtlCol="0" anchor="t">
            <a:noAutofit/>
          </a:bodyPr>
          <a:p>
            <a:pPr marL="285750" indent="-285750" fontAlgn="auto">
              <a:lnSpc>
                <a:spcPct val="200000"/>
              </a:lnSpc>
              <a:buFont typeface="Wingdings" panose="05000000000000000000" charset="0"/>
              <a:buChar char="l"/>
            </a:pPr>
            <a:r>
              <a:rPr lang="zh-CN" altLang="en-US"/>
              <a:t>池化（Pooling）是卷积神经网络中一种</a:t>
            </a:r>
            <a:r>
              <a:rPr lang="zh-CN" altLang="en-US">
                <a:sym typeface="+mn-ea"/>
              </a:rPr>
              <a:t>常见的</a:t>
            </a:r>
            <a:r>
              <a:rPr lang="zh-CN" altLang="en-US"/>
              <a:t>操作，Pooling层</a:t>
            </a:r>
            <a:r>
              <a:rPr lang="zh-CN" altLang="en-US" b="1"/>
              <a:t>本质是降维</a:t>
            </a:r>
            <a:r>
              <a:rPr lang="zh-CN" altLang="en-US"/>
              <a:t>。</a:t>
            </a:r>
            <a:endParaRPr lang="zh-CN" altLang="en-US"/>
          </a:p>
          <a:p>
            <a:pPr marL="285750" indent="-285750" fontAlgn="auto">
              <a:lnSpc>
                <a:spcPct val="200000"/>
              </a:lnSpc>
              <a:buFont typeface="Wingdings" panose="05000000000000000000" charset="0"/>
              <a:buChar char="l"/>
            </a:pPr>
            <a:r>
              <a:rPr lang="zh-CN" altLang="en-US"/>
              <a:t>在卷积层之后，通过池化来</a:t>
            </a:r>
            <a:r>
              <a:rPr lang="zh-CN" altLang="en-US" b="1"/>
              <a:t>降低</a:t>
            </a:r>
            <a:r>
              <a:rPr lang="zh-CN" altLang="en-US"/>
              <a:t>卷积层输出的</a:t>
            </a:r>
            <a:r>
              <a:rPr lang="zh-CN" altLang="en-US" b="1"/>
              <a:t>特征维度</a:t>
            </a:r>
            <a:r>
              <a:rPr lang="zh-CN" altLang="en-US"/>
              <a:t>，减少网络参数和计算成本的同时，降低过拟合现象。</a:t>
            </a:r>
            <a:endParaRPr lang="zh-CN" altLang="en-US"/>
          </a:p>
          <a:p>
            <a:pPr marL="285750" indent="-285750" fontAlgn="auto">
              <a:lnSpc>
                <a:spcPct val="200000"/>
              </a:lnSpc>
              <a:buFont typeface="Wingdings" panose="05000000000000000000" charset="0"/>
              <a:buChar char="l"/>
            </a:pPr>
            <a:r>
              <a:rPr lang="zh-CN" altLang="en-US"/>
              <a:t>可理解为对图像的</a:t>
            </a:r>
            <a:r>
              <a:rPr lang="zh-CN" altLang="en-US"/>
              <a:t>压缩。</a:t>
            </a:r>
            <a:endParaRPr lang="zh-CN" altLang="en-US"/>
          </a:p>
        </p:txBody>
      </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18465" y="327660"/>
            <a:ext cx="6096000" cy="460375"/>
          </a:xfrm>
          <a:prstGeom prst="rect">
            <a:avLst/>
          </a:prstGeom>
          <a:noFill/>
        </p:spPr>
        <p:txBody>
          <a:bodyPr wrap="square" rtlCol="0" anchor="t">
            <a:spAutoFit/>
          </a:bodyPr>
          <a:p>
            <a:pPr algn="l">
              <a:buClrTx/>
              <a:buSzTx/>
              <a:buFontTx/>
            </a:pPr>
            <a:r>
              <a:rPr lang="zh-CN" altLang="en-US" sz="2400" b="1">
                <a:solidFill>
                  <a:schemeClr val="accent1">
                    <a:lumMod val="75000"/>
                  </a:schemeClr>
                </a:solidFill>
              </a:rPr>
              <a:t>6.5. 汇聚层/池化层（子采样层）</a:t>
            </a:r>
            <a:endParaRPr lang="zh-CN" altLang="en-US" sz="2400" b="1">
              <a:solidFill>
                <a:schemeClr val="accent1">
                  <a:lumMod val="75000"/>
                </a:schemeClr>
              </a:solidFill>
            </a:endParaRPr>
          </a:p>
        </p:txBody>
      </p:sp>
      <p:pic>
        <p:nvPicPr>
          <p:cNvPr id="3" name="图片 2"/>
          <p:cNvPicPr>
            <a:picLocks noChangeAspect="1"/>
          </p:cNvPicPr>
          <p:nvPr>
            <p:custDataLst>
              <p:tags r:id="rId1"/>
            </p:custDataLst>
          </p:nvPr>
        </p:nvPicPr>
        <p:blipFill>
          <a:blip r:embed="rId2"/>
          <a:srcRect t="504" r="3649"/>
          <a:stretch>
            <a:fillRect/>
          </a:stretch>
        </p:blipFill>
        <p:spPr>
          <a:xfrm>
            <a:off x="688340" y="1164590"/>
            <a:ext cx="10815320" cy="4892675"/>
          </a:xfrm>
          <a:prstGeom prst="rect">
            <a:avLst/>
          </a:prstGeom>
        </p:spPr>
      </p:pic>
      <p:sp>
        <p:nvSpPr>
          <p:cNvPr id="4" name="文本框 3"/>
          <p:cNvSpPr txBox="1"/>
          <p:nvPr/>
        </p:nvSpPr>
        <p:spPr>
          <a:xfrm>
            <a:off x="6514465" y="954405"/>
            <a:ext cx="3021330" cy="459105"/>
          </a:xfrm>
          <a:prstGeom prst="rect">
            <a:avLst/>
          </a:prstGeom>
          <a:noFill/>
        </p:spPr>
        <p:txBody>
          <a:bodyPr wrap="square" rtlCol="0">
            <a:noAutofit/>
          </a:bodyPr>
          <a:p>
            <a:pPr algn="ctr"/>
            <a:r>
              <a:rPr lang="zh-CN" altLang="en-US" sz="2000" b="1">
                <a:solidFill>
                  <a:srgbClr val="FF0000"/>
                </a:solidFill>
              </a:rPr>
              <a:t>选择更重要的特征</a:t>
            </a:r>
            <a:endParaRPr lang="zh-CN" altLang="en-US" sz="2000" b="1">
              <a:solidFill>
                <a:srgbClr val="FF0000"/>
              </a:solidFill>
            </a:endParaRPr>
          </a:p>
        </p:txBody>
      </p:sp>
      <p:sp>
        <p:nvSpPr>
          <p:cNvPr id="5" name="文本框 4"/>
          <p:cNvSpPr txBox="1"/>
          <p:nvPr/>
        </p:nvSpPr>
        <p:spPr>
          <a:xfrm>
            <a:off x="8244205" y="5103495"/>
            <a:ext cx="2482850" cy="398780"/>
          </a:xfrm>
          <a:prstGeom prst="rect">
            <a:avLst/>
          </a:prstGeom>
          <a:noFill/>
        </p:spPr>
        <p:txBody>
          <a:bodyPr wrap="square" rtlCol="0">
            <a:spAutoFit/>
          </a:bodyPr>
          <a:p>
            <a:pPr algn="ctr"/>
            <a:r>
              <a:rPr lang="en-US" altLang="zh-CN" sz="2000" b="1">
                <a:solidFill>
                  <a:schemeClr val="accent1">
                    <a:lumMod val="75000"/>
                  </a:schemeClr>
                </a:solidFill>
              </a:rPr>
              <a:t>Max Pooling</a:t>
            </a:r>
            <a:endParaRPr lang="en-US" altLang="zh-CN" sz="2000" b="1">
              <a:solidFill>
                <a:schemeClr val="accent1">
                  <a:lumMod val="75000"/>
                </a:schemeClr>
              </a:solidFill>
            </a:endParaRPr>
          </a:p>
        </p:txBody>
      </p:sp>
      <p:sp>
        <p:nvSpPr>
          <p:cNvPr id="6" name="文本框 5"/>
          <p:cNvSpPr txBox="1"/>
          <p:nvPr/>
        </p:nvSpPr>
        <p:spPr>
          <a:xfrm>
            <a:off x="6931660" y="1413510"/>
            <a:ext cx="2187575" cy="368300"/>
          </a:xfrm>
          <a:prstGeom prst="rect">
            <a:avLst/>
          </a:prstGeom>
          <a:noFill/>
        </p:spPr>
        <p:txBody>
          <a:bodyPr wrap="square" rtlCol="0">
            <a:spAutoFit/>
          </a:bodyPr>
          <a:p>
            <a:pPr algn="ctr"/>
            <a:r>
              <a:rPr lang="zh-CN" altLang="en-US" b="1">
                <a:solidFill>
                  <a:srgbClr val="C00000"/>
                </a:solidFill>
              </a:rPr>
              <a:t>压缩、过滤、</a:t>
            </a:r>
            <a:r>
              <a:rPr lang="zh-CN" altLang="en-US" b="1">
                <a:solidFill>
                  <a:srgbClr val="C00000"/>
                </a:solidFill>
              </a:rPr>
              <a:t>降维</a:t>
            </a:r>
            <a:endParaRPr lang="zh-CN" altLang="en-US" b="1">
              <a:solidFill>
                <a:srgbClr val="C00000"/>
              </a:solidFill>
            </a:endParaRPr>
          </a:p>
        </p:txBody>
      </p:sp>
      <p:sp>
        <p:nvSpPr>
          <p:cNvPr id="7" name="文本框 6"/>
          <p:cNvSpPr txBox="1"/>
          <p:nvPr/>
        </p:nvSpPr>
        <p:spPr>
          <a:xfrm>
            <a:off x="2593340" y="1413510"/>
            <a:ext cx="2890520" cy="453390"/>
          </a:xfrm>
          <a:prstGeom prst="rect">
            <a:avLst/>
          </a:prstGeom>
          <a:noFill/>
        </p:spPr>
        <p:txBody>
          <a:bodyPr wrap="square" rtlCol="0">
            <a:noAutofit/>
          </a:bodyPr>
          <a:p>
            <a:r>
              <a:rPr lang="en-US" altLang="zh-CN">
                <a:solidFill>
                  <a:schemeClr val="accent2">
                    <a:lumMod val="75000"/>
                  </a:schemeClr>
                </a:solidFill>
                <a:latin typeface="微软雅黑" panose="020B0503020204020204" charset="-122"/>
                <a:ea typeface="微软雅黑" panose="020B0503020204020204" charset="-122"/>
                <a:cs typeface="微软雅黑" panose="020B0503020204020204" charset="-122"/>
              </a:rPr>
              <a:t>channel 64</a:t>
            </a:r>
            <a:r>
              <a:rPr lang="zh-CN" altLang="en-US">
                <a:solidFill>
                  <a:schemeClr val="accent2">
                    <a:lumMod val="75000"/>
                  </a:schemeClr>
                </a:solidFill>
                <a:latin typeface="微软雅黑" panose="020B0503020204020204" charset="-122"/>
                <a:ea typeface="微软雅黑" panose="020B0503020204020204" charset="-122"/>
                <a:cs typeface="微软雅黑" panose="020B0503020204020204" charset="-122"/>
              </a:rPr>
              <a:t>，</a:t>
            </a:r>
            <a:r>
              <a:rPr lang="en-US" altLang="zh-CN">
                <a:solidFill>
                  <a:schemeClr val="accent2">
                    <a:lumMod val="75000"/>
                  </a:schemeClr>
                </a:solidFill>
                <a:latin typeface="微软雅黑" panose="020B0503020204020204" charset="-122"/>
                <a:ea typeface="微软雅黑" panose="020B0503020204020204" charset="-122"/>
                <a:cs typeface="微软雅黑" panose="020B0503020204020204" charset="-122"/>
              </a:rPr>
              <a:t>64</a:t>
            </a:r>
            <a:r>
              <a:rPr lang="zh-CN" altLang="en-US">
                <a:solidFill>
                  <a:schemeClr val="accent2">
                    <a:lumMod val="75000"/>
                  </a:schemeClr>
                </a:solidFill>
                <a:latin typeface="微软雅黑" panose="020B0503020204020204" charset="-122"/>
                <a:ea typeface="微软雅黑" panose="020B0503020204020204" charset="-122"/>
                <a:cs typeface="微软雅黑" panose="020B0503020204020204" charset="-122"/>
              </a:rPr>
              <a:t>个特征图</a:t>
            </a:r>
            <a:endParaRPr lang="zh-CN" altLang="en-US">
              <a:solidFill>
                <a:schemeClr val="accent2">
                  <a:lumMod val="75000"/>
                </a:schemeClr>
              </a:solidFill>
              <a:latin typeface="微软雅黑" panose="020B0503020204020204" charset="-122"/>
              <a:ea typeface="微软雅黑" panose="020B0503020204020204" charset="-122"/>
              <a:cs typeface="微软雅黑" panose="020B0503020204020204" charset="-122"/>
            </a:endParaRPr>
          </a:p>
        </p:txBody>
      </p:sp>
      <mc:AlternateContent xmlns:mc="http://schemas.openxmlformats.org/markup-compatibility/2006" xmlns:p14="http://schemas.microsoft.com/office/powerpoint/2010/main">
        <mc:Choice Requires="p14">
          <p:contentPart r:id="rId3" p14:bwMode="auto">
            <p14:nvContentPartPr>
              <p14:cNvPr id="8" name="墨迹 7"/>
              <p14:cNvContentPartPr/>
              <p14:nvPr/>
            </p14:nvContentPartPr>
            <p14:xfrm>
              <a:off x="2818765" y="1797050"/>
              <a:ext cx="374015" cy="252730"/>
            </p14:xfrm>
          </p:contentPart>
        </mc:Choice>
        <mc:Fallback xmlns="">
          <p:pic>
            <p:nvPicPr>
              <p:cNvPr id="8" name="墨迹 7"/>
            </p:nvPicPr>
            <p:blipFill>
              <a:blip r:embed="rId4"/>
            </p:blipFill>
            <p:spPr>
              <a:xfrm>
                <a:off x="2818765" y="1797050"/>
                <a:ext cx="374015" cy="252730"/>
              </a:xfrm>
              <a:prstGeom prst="rect"/>
            </p:spPr>
          </p:pic>
        </mc:Fallback>
      </mc:AlternateContent>
      <mc:AlternateContent xmlns:mc="http://schemas.openxmlformats.org/markup-compatibility/2006" xmlns:p14="http://schemas.microsoft.com/office/powerpoint/2010/main">
        <mc:Choice Requires="p14">
          <p:contentPart r:id="rId5" p14:bwMode="auto">
            <p14:nvContentPartPr>
              <p14:cNvPr id="9" name="墨迹 8"/>
              <p14:cNvContentPartPr/>
              <p14:nvPr/>
            </p14:nvContentPartPr>
            <p14:xfrm>
              <a:off x="2810510" y="1953260"/>
              <a:ext cx="87630" cy="113665"/>
            </p14:xfrm>
          </p:contentPart>
        </mc:Choice>
        <mc:Fallback xmlns="">
          <p:pic>
            <p:nvPicPr>
              <p:cNvPr id="9" name="墨迹 8"/>
            </p:nvPicPr>
            <p:blipFill>
              <a:blip r:embed="rId6"/>
            </p:blipFill>
            <p:spPr>
              <a:xfrm>
                <a:off x="2810510" y="1953260"/>
                <a:ext cx="87630" cy="113665"/>
              </a:xfrm>
              <a:prstGeom prst="rect"/>
            </p:spPr>
          </p:pic>
        </mc:Fallback>
      </mc:AlternateContent>
    </p:spTree>
    <p:custDataLst>
      <p:tags r:id="rId7"/>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18465" y="327660"/>
            <a:ext cx="6096000" cy="460375"/>
          </a:xfrm>
          <a:prstGeom prst="rect">
            <a:avLst/>
          </a:prstGeom>
          <a:noFill/>
        </p:spPr>
        <p:txBody>
          <a:bodyPr wrap="square" rtlCol="0" anchor="t">
            <a:spAutoFit/>
          </a:bodyPr>
          <a:p>
            <a:pPr algn="l">
              <a:buClrTx/>
              <a:buSzTx/>
              <a:buFontTx/>
            </a:pPr>
            <a:r>
              <a:rPr lang="zh-CN" altLang="en-US" sz="2400" b="1">
                <a:solidFill>
                  <a:schemeClr val="accent1">
                    <a:lumMod val="75000"/>
                  </a:schemeClr>
                </a:solidFill>
              </a:rPr>
              <a:t>6.5. 汇聚层/池化层（子采样层）</a:t>
            </a:r>
            <a:endParaRPr lang="zh-CN" altLang="en-US" sz="2400" b="1">
              <a:solidFill>
                <a:schemeClr val="accent1">
                  <a:lumMod val="75000"/>
                </a:schemeClr>
              </a:solidFill>
            </a:endParaRPr>
          </a:p>
        </p:txBody>
      </p:sp>
      <p:sp>
        <p:nvSpPr>
          <p:cNvPr id="5" name="文本框 4"/>
          <p:cNvSpPr txBox="1"/>
          <p:nvPr/>
        </p:nvSpPr>
        <p:spPr>
          <a:xfrm>
            <a:off x="631190" y="1023620"/>
            <a:ext cx="2482850" cy="398780"/>
          </a:xfrm>
          <a:prstGeom prst="rect">
            <a:avLst/>
          </a:prstGeom>
          <a:noFill/>
        </p:spPr>
        <p:txBody>
          <a:bodyPr wrap="square" rtlCol="0">
            <a:spAutoFit/>
          </a:bodyPr>
          <a:p>
            <a:pPr algn="l"/>
            <a:r>
              <a:rPr lang="en-US" altLang="zh-CN" sz="2000" b="1">
                <a:solidFill>
                  <a:schemeClr val="accent1">
                    <a:lumMod val="75000"/>
                  </a:schemeClr>
                </a:solidFill>
              </a:rPr>
              <a:t>Why Max Pooling</a:t>
            </a:r>
            <a:r>
              <a:rPr lang="zh-CN" altLang="en-US" sz="2000" b="1">
                <a:solidFill>
                  <a:schemeClr val="accent1">
                    <a:lumMod val="75000"/>
                  </a:schemeClr>
                </a:solidFill>
              </a:rPr>
              <a:t>？</a:t>
            </a:r>
            <a:endParaRPr lang="zh-CN" altLang="en-US" sz="2000" b="1">
              <a:solidFill>
                <a:schemeClr val="accent1">
                  <a:lumMod val="75000"/>
                </a:schemeClr>
              </a:solidFill>
            </a:endParaRPr>
          </a:p>
        </p:txBody>
      </p:sp>
      <p:pic>
        <p:nvPicPr>
          <p:cNvPr id="6" name="图片 5"/>
          <p:cNvPicPr>
            <a:picLocks noChangeAspect="1"/>
          </p:cNvPicPr>
          <p:nvPr>
            <p:custDataLst>
              <p:tags r:id="rId1"/>
            </p:custDataLst>
          </p:nvPr>
        </p:nvPicPr>
        <p:blipFill>
          <a:blip r:embed="rId2"/>
          <a:stretch>
            <a:fillRect/>
          </a:stretch>
        </p:blipFill>
        <p:spPr>
          <a:xfrm>
            <a:off x="724535" y="1519555"/>
            <a:ext cx="7261860" cy="4355465"/>
          </a:xfrm>
          <a:prstGeom prst="rect">
            <a:avLst/>
          </a:prstGeom>
        </p:spPr>
      </p:pic>
      <p:sp>
        <p:nvSpPr>
          <p:cNvPr id="7" name="文本框 6"/>
          <p:cNvSpPr txBox="1"/>
          <p:nvPr/>
        </p:nvSpPr>
        <p:spPr>
          <a:xfrm>
            <a:off x="8903970" y="2482215"/>
            <a:ext cx="2725420" cy="2084070"/>
          </a:xfrm>
          <a:prstGeom prst="rect">
            <a:avLst/>
          </a:prstGeom>
          <a:noFill/>
        </p:spPr>
        <p:txBody>
          <a:bodyPr wrap="square" rtlCol="0">
            <a:noAutofit/>
          </a:bodyPr>
          <a:p>
            <a:pPr indent="0" fontAlgn="auto">
              <a:lnSpc>
                <a:spcPct val="200000"/>
              </a:lnSpc>
            </a:pPr>
            <a:r>
              <a:rPr lang="zh-CN" altLang="en-US"/>
              <a:t>权重参数是在不断更新迭代的，</a:t>
            </a:r>
            <a:r>
              <a:rPr lang="zh-CN" altLang="en-US" b="1">
                <a:sym typeface="+mn-ea"/>
              </a:rPr>
              <a:t>大的特征值代表特征更重要</a:t>
            </a:r>
            <a:endParaRPr lang="zh-CN" altLang="en-US" b="1">
              <a:sym typeface="+mn-ea"/>
            </a:endParaRPr>
          </a:p>
        </p:txBody>
      </p:sp>
    </p:spTree>
    <p:custDataLst>
      <p:tags r:id="rId3"/>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18465" y="327660"/>
            <a:ext cx="6096000" cy="460375"/>
          </a:xfrm>
          <a:prstGeom prst="rect">
            <a:avLst/>
          </a:prstGeom>
          <a:noFill/>
        </p:spPr>
        <p:txBody>
          <a:bodyPr wrap="square" rtlCol="0" anchor="t">
            <a:spAutoFit/>
          </a:bodyPr>
          <a:p>
            <a:pPr algn="l">
              <a:buClrTx/>
              <a:buSzTx/>
              <a:buFontTx/>
            </a:pPr>
            <a:r>
              <a:rPr lang="zh-CN" altLang="en-US" sz="2400" b="1">
                <a:solidFill>
                  <a:schemeClr val="accent1">
                    <a:lumMod val="75000"/>
                  </a:schemeClr>
                </a:solidFill>
              </a:rPr>
              <a:t>6.5. 汇聚层/池化层（子采样层）</a:t>
            </a:r>
            <a:endParaRPr lang="zh-CN" altLang="en-US" sz="2400" b="1">
              <a:solidFill>
                <a:schemeClr val="accent1">
                  <a:lumMod val="75000"/>
                </a:schemeClr>
              </a:solidFill>
            </a:endParaRPr>
          </a:p>
        </p:txBody>
      </p:sp>
      <p:pic>
        <p:nvPicPr>
          <p:cNvPr id="3" name="图片 2"/>
          <p:cNvPicPr>
            <a:picLocks noChangeAspect="1"/>
          </p:cNvPicPr>
          <p:nvPr>
            <p:custDataLst>
              <p:tags r:id="rId1"/>
            </p:custDataLst>
          </p:nvPr>
        </p:nvPicPr>
        <p:blipFill>
          <a:blip r:embed="rId2"/>
          <a:stretch>
            <a:fillRect/>
          </a:stretch>
        </p:blipFill>
        <p:spPr>
          <a:xfrm>
            <a:off x="791845" y="1778635"/>
            <a:ext cx="10607675" cy="2874645"/>
          </a:xfrm>
          <a:prstGeom prst="rect">
            <a:avLst/>
          </a:prstGeom>
        </p:spPr>
      </p:pic>
      <p:sp>
        <p:nvSpPr>
          <p:cNvPr id="4" name="文本框 3"/>
          <p:cNvSpPr txBox="1"/>
          <p:nvPr/>
        </p:nvSpPr>
        <p:spPr>
          <a:xfrm>
            <a:off x="7901305" y="4869180"/>
            <a:ext cx="3873500" cy="1294765"/>
          </a:xfrm>
          <a:prstGeom prst="rect">
            <a:avLst/>
          </a:prstGeom>
          <a:noFill/>
        </p:spPr>
        <p:txBody>
          <a:bodyPr wrap="square" rtlCol="0" anchor="t">
            <a:noAutofit/>
          </a:bodyPr>
          <a:p>
            <a:pPr indent="0" fontAlgn="auto">
              <a:lnSpc>
                <a:spcPct val="150000"/>
              </a:lnSpc>
            </a:pPr>
            <a:r>
              <a:rPr lang="zh-CN" altLang="en-US"/>
              <a:t>感受野的值越大表示其能接触到的原始图像范围就越大，也意味着它蕴含更为全局的特征</a:t>
            </a:r>
            <a:endParaRPr lang="zh-CN" altLang="en-US"/>
          </a:p>
        </p:txBody>
      </p:sp>
      <mc:AlternateContent xmlns:mc="http://schemas.openxmlformats.org/markup-compatibility/2006" xmlns:p14="http://schemas.microsoft.com/office/powerpoint/2010/main">
        <mc:Choice Requires="p14">
          <p:contentPart r:id="rId3" p14:bwMode="auto">
            <p14:nvContentPartPr>
              <p14:cNvPr id="6" name="墨迹 5"/>
              <p14:cNvContentPartPr/>
              <p14:nvPr/>
            </p14:nvContentPartPr>
            <p14:xfrm>
              <a:off x="7098665" y="3368675"/>
              <a:ext cx="1918970" cy="1346200"/>
            </p14:xfrm>
          </p:contentPart>
        </mc:Choice>
        <mc:Fallback xmlns="">
          <p:pic>
            <p:nvPicPr>
              <p:cNvPr id="6" name="墨迹 5"/>
            </p:nvPicPr>
            <p:blipFill>
              <a:blip r:embed="rId4"/>
            </p:blipFill>
            <p:spPr>
              <a:xfrm>
                <a:off x="7098665" y="3368675"/>
                <a:ext cx="1918970" cy="1346200"/>
              </a:xfrm>
              <a:prstGeom prst="rect"/>
            </p:spPr>
          </p:pic>
        </mc:Fallback>
      </mc:AlternateContent>
      <mc:AlternateContent xmlns:mc="http://schemas.openxmlformats.org/markup-compatibility/2006" xmlns:p14="http://schemas.microsoft.com/office/powerpoint/2010/main">
        <mc:Choice Requires="p14">
          <p:contentPart r:id="rId5" p14:bwMode="auto">
            <p14:nvContentPartPr>
              <p14:cNvPr id="7" name="墨迹 6"/>
              <p14:cNvContentPartPr/>
              <p14:nvPr/>
            </p14:nvContentPartPr>
            <p14:xfrm>
              <a:off x="7115810" y="3255645"/>
              <a:ext cx="173990" cy="200025"/>
            </p14:xfrm>
          </p:contentPart>
        </mc:Choice>
        <mc:Fallback xmlns="">
          <p:pic>
            <p:nvPicPr>
              <p:cNvPr id="7" name="墨迹 6"/>
            </p:nvPicPr>
            <p:blipFill>
              <a:blip r:embed="rId6"/>
            </p:blipFill>
            <p:spPr>
              <a:xfrm>
                <a:off x="7115810" y="3255645"/>
                <a:ext cx="173990" cy="200025"/>
              </a:xfrm>
              <a:prstGeom prst="rect"/>
            </p:spPr>
          </p:pic>
        </mc:Fallback>
      </mc:AlternateContent>
    </p:spTree>
    <p:custDataLst>
      <p:tags r:id="rId7"/>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custDataLst>
              <p:tags r:id="rId1"/>
            </p:custDataLst>
          </p:nvPr>
        </p:nvPicPr>
        <p:blipFill>
          <a:blip r:embed="rId2"/>
          <a:srcRect l="321" t="578"/>
          <a:stretch>
            <a:fillRect/>
          </a:stretch>
        </p:blipFill>
        <p:spPr>
          <a:xfrm>
            <a:off x="128270" y="885190"/>
            <a:ext cx="11911965" cy="4980305"/>
          </a:xfrm>
          <a:prstGeom prst="rect">
            <a:avLst/>
          </a:prstGeom>
        </p:spPr>
      </p:pic>
      <mc:AlternateContent xmlns:mc="http://schemas.openxmlformats.org/markup-compatibility/2006" xmlns:p14="http://schemas.microsoft.com/office/powerpoint/2010/main">
        <mc:Choice Requires="p14">
          <p:contentPart r:id="rId3" p14:bwMode="auto">
            <p14:nvContentPartPr>
              <p14:cNvPr id="4" name="墨迹 3"/>
              <p14:cNvContentPartPr/>
              <p14:nvPr/>
            </p14:nvContentPartPr>
            <p14:xfrm>
              <a:off x="2725420" y="937895"/>
              <a:ext cx="1563370" cy="1224280"/>
            </p14:xfrm>
          </p:contentPart>
        </mc:Choice>
        <mc:Fallback xmlns="">
          <p:pic>
            <p:nvPicPr>
              <p:cNvPr id="4" name="墨迹 3"/>
            </p:nvPicPr>
            <p:blipFill>
              <a:blip r:embed="rId4"/>
            </p:blipFill>
            <p:spPr>
              <a:xfrm>
                <a:off x="2725420" y="937895"/>
                <a:ext cx="1563370" cy="1224280"/>
              </a:xfrm>
              <a:prstGeom prst="rect"/>
            </p:spPr>
          </p:pic>
        </mc:Fallback>
      </mc:AlternateContent>
      <mc:AlternateContent xmlns:mc="http://schemas.openxmlformats.org/markup-compatibility/2006" xmlns:p14="http://schemas.microsoft.com/office/powerpoint/2010/main">
        <mc:Choice Requires="p14">
          <p:contentPart r:id="rId5" p14:bwMode="auto">
            <p14:nvContentPartPr>
              <p14:cNvPr id="6" name="墨迹 5"/>
              <p14:cNvContentPartPr/>
              <p14:nvPr/>
            </p14:nvContentPartPr>
            <p14:xfrm>
              <a:off x="10434320" y="2023110"/>
              <a:ext cx="174625" cy="1493520"/>
            </p14:xfrm>
          </p:contentPart>
        </mc:Choice>
        <mc:Fallback xmlns="">
          <p:pic>
            <p:nvPicPr>
              <p:cNvPr id="6" name="墨迹 5"/>
            </p:nvPicPr>
            <p:blipFill>
              <a:blip r:embed="rId6"/>
            </p:blipFill>
            <p:spPr>
              <a:xfrm>
                <a:off x="10434320" y="2023110"/>
                <a:ext cx="174625" cy="1493520"/>
              </a:xfrm>
              <a:prstGeom prst="rect"/>
            </p:spPr>
          </p:pic>
        </mc:Fallback>
      </mc:AlternateContent>
      <mc:AlternateContent xmlns:mc="http://schemas.openxmlformats.org/markup-compatibility/2006" xmlns:p14="http://schemas.microsoft.com/office/powerpoint/2010/main">
        <mc:Choice Requires="p14">
          <p:contentPart r:id="rId7" p14:bwMode="auto">
            <p14:nvContentPartPr>
              <p14:cNvPr id="7" name="墨迹 6"/>
              <p14:cNvContentPartPr/>
              <p14:nvPr/>
            </p14:nvContentPartPr>
            <p14:xfrm>
              <a:off x="10434320" y="2734945"/>
              <a:ext cx="929640" cy="156845"/>
            </p14:xfrm>
          </p:contentPart>
        </mc:Choice>
        <mc:Fallback xmlns="">
          <p:pic>
            <p:nvPicPr>
              <p:cNvPr id="7" name="墨迹 6"/>
            </p:nvPicPr>
            <p:blipFill>
              <a:blip r:embed="rId8"/>
            </p:blipFill>
            <p:spPr>
              <a:xfrm>
                <a:off x="10434320" y="2734945"/>
                <a:ext cx="929640" cy="156845"/>
              </a:xfrm>
              <a:prstGeom prst="rect"/>
            </p:spPr>
          </p:pic>
        </mc:Fallback>
      </mc:AlternateContent>
      <p:sp>
        <p:nvSpPr>
          <p:cNvPr id="9" name="矩形 8"/>
          <p:cNvSpPr/>
          <p:nvPr/>
        </p:nvSpPr>
        <p:spPr>
          <a:xfrm>
            <a:off x="10381615" y="1224280"/>
            <a:ext cx="112395" cy="515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立方体 9"/>
          <p:cNvSpPr/>
          <p:nvPr/>
        </p:nvSpPr>
        <p:spPr>
          <a:xfrm>
            <a:off x="6252210" y="6031230"/>
            <a:ext cx="1745615" cy="563880"/>
          </a:xfrm>
          <a:prstGeom prst="cube">
            <a:avLst>
              <a:gd name="adj" fmla="val 4139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mc:AlternateContent xmlns:mc="http://schemas.openxmlformats.org/markup-compatibility/2006" xmlns:p14="http://schemas.microsoft.com/office/powerpoint/2010/main">
        <mc:Choice Requires="p14">
          <p:contentPart r:id="rId9" p14:bwMode="auto">
            <p14:nvContentPartPr>
              <p14:cNvPr id="11" name="墨迹 10"/>
              <p14:cNvContentPartPr/>
              <p14:nvPr/>
            </p14:nvContentPartPr>
            <p14:xfrm>
              <a:off x="4227195" y="6207125"/>
              <a:ext cx="122555" cy="234950"/>
            </p14:xfrm>
          </p:contentPart>
        </mc:Choice>
        <mc:Fallback xmlns="">
          <p:pic>
            <p:nvPicPr>
              <p:cNvPr id="11" name="墨迹 10"/>
            </p:nvPicPr>
            <p:blipFill>
              <a:blip r:embed="rId10"/>
            </p:blipFill>
            <p:spPr>
              <a:xfrm>
                <a:off x="4227195" y="6207125"/>
                <a:ext cx="122555" cy="234950"/>
              </a:xfrm>
              <a:prstGeom prst="rect"/>
            </p:spPr>
          </p:pic>
        </mc:Fallback>
      </mc:AlternateContent>
      <mc:AlternateContent xmlns:mc="http://schemas.openxmlformats.org/markup-compatibility/2006" xmlns:p14="http://schemas.microsoft.com/office/powerpoint/2010/main">
        <mc:Choice Requires="p14">
          <p:contentPart r:id="rId11" p14:bwMode="auto">
            <p14:nvContentPartPr>
              <p14:cNvPr id="12" name="墨迹 11"/>
              <p14:cNvContentPartPr/>
              <p14:nvPr/>
            </p14:nvContentPartPr>
            <p14:xfrm>
              <a:off x="4236085" y="6441440"/>
              <a:ext cx="635" cy="635"/>
            </p14:xfrm>
          </p:contentPart>
        </mc:Choice>
        <mc:Fallback xmlns="">
          <p:pic>
            <p:nvPicPr>
              <p:cNvPr id="12" name="墨迹 11"/>
            </p:nvPicPr>
            <p:blipFill>
              <a:blip r:embed="rId12"/>
            </p:blipFill>
            <p:spPr>
              <a:xfrm>
                <a:off x="4236085" y="6441440"/>
                <a:ext cx="635" cy="635"/>
              </a:xfrm>
              <a:prstGeom prst="rect"/>
            </p:spPr>
          </p:pic>
        </mc:Fallback>
      </mc:AlternateContent>
      <mc:AlternateContent xmlns:mc="http://schemas.openxmlformats.org/markup-compatibility/2006" xmlns:p14="http://schemas.microsoft.com/office/powerpoint/2010/main">
        <mc:Choice Requires="p14">
          <p:contentPart r:id="rId13" p14:bwMode="auto">
            <p14:nvContentPartPr>
              <p14:cNvPr id="13" name="墨迹 12"/>
              <p14:cNvContentPartPr/>
              <p14:nvPr/>
            </p14:nvContentPartPr>
            <p14:xfrm>
              <a:off x="4392295" y="6250305"/>
              <a:ext cx="191770" cy="174625"/>
            </p14:xfrm>
          </p:contentPart>
        </mc:Choice>
        <mc:Fallback xmlns="">
          <p:pic>
            <p:nvPicPr>
              <p:cNvPr id="13" name="墨迹 12"/>
            </p:nvPicPr>
            <p:blipFill>
              <a:blip r:embed="rId14"/>
            </p:blipFill>
            <p:spPr>
              <a:xfrm>
                <a:off x="4392295" y="6250305"/>
                <a:ext cx="191770" cy="174625"/>
              </a:xfrm>
              <a:prstGeom prst="rect"/>
            </p:spPr>
          </p:pic>
        </mc:Fallback>
      </mc:AlternateContent>
      <mc:AlternateContent xmlns:mc="http://schemas.openxmlformats.org/markup-compatibility/2006" xmlns:p14="http://schemas.microsoft.com/office/powerpoint/2010/main">
        <mc:Choice Requires="p14">
          <p:contentPart r:id="rId15" p14:bwMode="auto">
            <p14:nvContentPartPr>
              <p14:cNvPr id="14" name="墨迹 13"/>
              <p14:cNvContentPartPr/>
              <p14:nvPr/>
            </p14:nvContentPartPr>
            <p14:xfrm>
              <a:off x="4609465" y="6294120"/>
              <a:ext cx="165735" cy="104775"/>
            </p14:xfrm>
          </p:contentPart>
        </mc:Choice>
        <mc:Fallback xmlns="">
          <p:pic>
            <p:nvPicPr>
              <p:cNvPr id="14" name="墨迹 13"/>
            </p:nvPicPr>
            <p:blipFill>
              <a:blip r:embed="rId16"/>
            </p:blipFill>
            <p:spPr>
              <a:xfrm>
                <a:off x="4609465" y="6294120"/>
                <a:ext cx="165735" cy="104775"/>
              </a:xfrm>
              <a:prstGeom prst="rect"/>
            </p:spPr>
          </p:pic>
        </mc:Fallback>
      </mc:AlternateContent>
      <mc:AlternateContent xmlns:mc="http://schemas.openxmlformats.org/markup-compatibility/2006" xmlns:p14="http://schemas.microsoft.com/office/powerpoint/2010/main">
        <mc:Choice Requires="p14">
          <p:contentPart r:id="rId17" p14:bwMode="auto">
            <p14:nvContentPartPr>
              <p14:cNvPr id="15" name="墨迹 14"/>
              <p14:cNvContentPartPr/>
              <p14:nvPr/>
            </p14:nvContentPartPr>
            <p14:xfrm>
              <a:off x="4635500" y="6250305"/>
              <a:ext cx="173990" cy="165735"/>
            </p14:xfrm>
          </p:contentPart>
        </mc:Choice>
        <mc:Fallback xmlns="">
          <p:pic>
            <p:nvPicPr>
              <p:cNvPr id="15" name="墨迹 14"/>
            </p:nvPicPr>
            <p:blipFill>
              <a:blip r:embed="rId18"/>
            </p:blipFill>
            <p:spPr>
              <a:xfrm>
                <a:off x="4635500" y="6250305"/>
                <a:ext cx="173990" cy="165735"/>
              </a:xfrm>
              <a:prstGeom prst="rect"/>
            </p:spPr>
          </p:pic>
        </mc:Fallback>
      </mc:AlternateContent>
      <mc:AlternateContent xmlns:mc="http://schemas.openxmlformats.org/markup-compatibility/2006" xmlns:p14="http://schemas.microsoft.com/office/powerpoint/2010/main">
        <mc:Choice Requires="p14">
          <p:contentPart r:id="rId19" p14:bwMode="auto">
            <p14:nvContentPartPr>
              <p14:cNvPr id="16" name="墨迹 15"/>
              <p14:cNvContentPartPr/>
              <p14:nvPr/>
            </p14:nvContentPartPr>
            <p14:xfrm>
              <a:off x="4930775" y="6224270"/>
              <a:ext cx="121920" cy="217805"/>
            </p14:xfrm>
          </p:contentPart>
        </mc:Choice>
        <mc:Fallback xmlns="">
          <p:pic>
            <p:nvPicPr>
              <p:cNvPr id="16" name="墨迹 15"/>
            </p:nvPicPr>
            <p:blipFill>
              <a:blip r:embed="rId20"/>
            </p:blipFill>
            <p:spPr>
              <a:xfrm>
                <a:off x="4930775" y="6224270"/>
                <a:ext cx="121920" cy="217805"/>
              </a:xfrm>
              <a:prstGeom prst="rect"/>
            </p:spPr>
          </p:pic>
        </mc:Fallback>
      </mc:AlternateContent>
      <mc:AlternateContent xmlns:mc="http://schemas.openxmlformats.org/markup-compatibility/2006" xmlns:p14="http://schemas.microsoft.com/office/powerpoint/2010/main">
        <mc:Choice Requires="p14">
          <p:contentPart r:id="rId21" p14:bwMode="auto">
            <p14:nvContentPartPr>
              <p14:cNvPr id="17" name="墨迹 16"/>
              <p14:cNvContentPartPr/>
              <p14:nvPr/>
            </p14:nvContentPartPr>
            <p14:xfrm>
              <a:off x="5165090" y="6250305"/>
              <a:ext cx="226060" cy="174625"/>
            </p14:xfrm>
          </p:contentPart>
        </mc:Choice>
        <mc:Fallback xmlns="">
          <p:pic>
            <p:nvPicPr>
              <p:cNvPr id="17" name="墨迹 16"/>
            </p:nvPicPr>
            <p:blipFill>
              <a:blip r:embed="rId22"/>
            </p:blipFill>
            <p:spPr>
              <a:xfrm>
                <a:off x="5165090" y="6250305"/>
                <a:ext cx="226060" cy="174625"/>
              </a:xfrm>
              <a:prstGeom prst="rect"/>
            </p:spPr>
          </p:pic>
        </mc:Fallback>
      </mc:AlternateContent>
      <mc:AlternateContent xmlns:mc="http://schemas.openxmlformats.org/markup-compatibility/2006" xmlns:p14="http://schemas.microsoft.com/office/powerpoint/2010/main">
        <mc:Choice Requires="p14">
          <p:contentPart r:id="rId23" p14:bwMode="auto">
            <p14:nvContentPartPr>
              <p14:cNvPr id="18" name="墨迹 17"/>
              <p14:cNvContentPartPr/>
              <p14:nvPr/>
            </p14:nvContentPartPr>
            <p14:xfrm>
              <a:off x="5503545" y="6259195"/>
              <a:ext cx="139700" cy="121920"/>
            </p14:xfrm>
          </p:contentPart>
        </mc:Choice>
        <mc:Fallback xmlns="">
          <p:pic>
            <p:nvPicPr>
              <p:cNvPr id="18" name="墨迹 17"/>
            </p:nvPicPr>
            <p:blipFill>
              <a:blip r:embed="rId24"/>
            </p:blipFill>
            <p:spPr>
              <a:xfrm>
                <a:off x="5503545" y="6259195"/>
                <a:ext cx="139700" cy="121920"/>
              </a:xfrm>
              <a:prstGeom prst="rect"/>
            </p:spPr>
          </p:pic>
        </mc:Fallback>
      </mc:AlternateContent>
      <mc:AlternateContent xmlns:mc="http://schemas.openxmlformats.org/markup-compatibility/2006" xmlns:p14="http://schemas.microsoft.com/office/powerpoint/2010/main">
        <mc:Choice Requires="p14">
          <p:contentPart r:id="rId25" p14:bwMode="auto">
            <p14:nvContentPartPr>
              <p14:cNvPr id="19" name="墨迹 18"/>
              <p14:cNvContentPartPr/>
              <p14:nvPr/>
            </p14:nvContentPartPr>
            <p14:xfrm>
              <a:off x="5494655" y="6259195"/>
              <a:ext cx="174625" cy="113665"/>
            </p14:xfrm>
          </p:contentPart>
        </mc:Choice>
        <mc:Fallback xmlns="">
          <p:pic>
            <p:nvPicPr>
              <p:cNvPr id="19" name="墨迹 18"/>
            </p:nvPicPr>
            <p:blipFill>
              <a:blip r:embed="rId26"/>
            </p:blipFill>
            <p:spPr>
              <a:xfrm>
                <a:off x="5494655" y="6259195"/>
                <a:ext cx="174625" cy="113665"/>
              </a:xfrm>
              <a:prstGeom prst="rect"/>
            </p:spPr>
          </p:pic>
        </mc:Fallback>
      </mc:AlternateContent>
      <mc:AlternateContent xmlns:mc="http://schemas.openxmlformats.org/markup-compatibility/2006" xmlns:p14="http://schemas.microsoft.com/office/powerpoint/2010/main">
        <mc:Choice Requires="p14">
          <p:contentPart r:id="rId27" p14:bwMode="auto">
            <p14:nvContentPartPr>
              <p14:cNvPr id="20" name="墨迹 19"/>
              <p14:cNvContentPartPr/>
              <p14:nvPr/>
            </p14:nvContentPartPr>
            <p14:xfrm>
              <a:off x="5789930" y="6224270"/>
              <a:ext cx="18415" cy="304800"/>
            </p14:xfrm>
          </p:contentPart>
        </mc:Choice>
        <mc:Fallback xmlns="">
          <p:pic>
            <p:nvPicPr>
              <p:cNvPr id="20" name="墨迹 19"/>
            </p:nvPicPr>
            <p:blipFill>
              <a:blip r:embed="rId28"/>
            </p:blipFill>
            <p:spPr>
              <a:xfrm>
                <a:off x="5789930" y="6224270"/>
                <a:ext cx="18415" cy="304800"/>
              </a:xfrm>
              <a:prstGeom prst="rect"/>
            </p:spPr>
          </p:pic>
        </mc:Fallback>
      </mc:AlternateContent>
      <mc:AlternateContent xmlns:mc="http://schemas.openxmlformats.org/markup-compatibility/2006" xmlns:p14="http://schemas.microsoft.com/office/powerpoint/2010/main">
        <mc:Choice Requires="p14">
          <p:contentPart r:id="rId29" p14:bwMode="auto">
            <p14:nvContentPartPr>
              <p14:cNvPr id="21" name="墨迹 20"/>
              <p14:cNvContentPartPr/>
              <p14:nvPr/>
            </p14:nvContentPartPr>
            <p14:xfrm>
              <a:off x="5920105" y="6259195"/>
              <a:ext cx="122555" cy="130810"/>
            </p14:xfrm>
          </p:contentPart>
        </mc:Choice>
        <mc:Fallback xmlns="">
          <p:pic>
            <p:nvPicPr>
              <p:cNvPr id="21" name="墨迹 20"/>
            </p:nvPicPr>
            <p:blipFill>
              <a:blip r:embed="rId30"/>
            </p:blipFill>
            <p:spPr>
              <a:xfrm>
                <a:off x="5920105" y="6259195"/>
                <a:ext cx="122555" cy="130810"/>
              </a:xfrm>
              <a:prstGeom prst="rect"/>
            </p:spPr>
          </p:pic>
        </mc:Fallback>
      </mc:AlternateContent>
      <p:sp>
        <p:nvSpPr>
          <p:cNvPr id="22" name="文本框 21"/>
          <p:cNvSpPr txBox="1"/>
          <p:nvPr/>
        </p:nvSpPr>
        <p:spPr>
          <a:xfrm>
            <a:off x="8141970" y="6132830"/>
            <a:ext cx="1378585" cy="454025"/>
          </a:xfrm>
          <a:prstGeom prst="rect">
            <a:avLst/>
          </a:prstGeom>
          <a:noFill/>
        </p:spPr>
        <p:txBody>
          <a:bodyPr wrap="square" rtlCol="0">
            <a:noAutofit/>
          </a:bodyPr>
          <a:p>
            <a:r>
              <a:rPr lang="zh-CN" altLang="en-US"/>
              <a:t>如何做</a:t>
            </a:r>
            <a:r>
              <a:rPr lang="zh-CN" altLang="en-US"/>
              <a:t>分类？</a:t>
            </a:r>
            <a:endParaRPr lang="zh-CN" altLang="en-US"/>
          </a:p>
        </p:txBody>
      </p:sp>
    </p:spTree>
    <p:custDataLst>
      <p:tags r:id="rId3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custDataLst>
              <p:tags r:id="rId1"/>
            </p:custDataLst>
          </p:nvPr>
        </p:nvPicPr>
        <p:blipFill>
          <a:blip r:embed="rId2"/>
          <a:srcRect l="321" t="578"/>
          <a:stretch>
            <a:fillRect/>
          </a:stretch>
        </p:blipFill>
        <p:spPr>
          <a:xfrm>
            <a:off x="128270" y="885190"/>
            <a:ext cx="11911965" cy="4980305"/>
          </a:xfrm>
          <a:prstGeom prst="rect">
            <a:avLst/>
          </a:prstGeom>
        </p:spPr>
      </p:pic>
      <mc:AlternateContent xmlns:mc="http://schemas.openxmlformats.org/markup-compatibility/2006" xmlns:p14="http://schemas.microsoft.com/office/powerpoint/2010/main">
        <mc:Choice Requires="p14">
          <p:contentPart r:id="rId3" p14:bwMode="auto">
            <p14:nvContentPartPr>
              <p14:cNvPr id="4" name="墨迹 3"/>
              <p14:cNvContentPartPr/>
              <p14:nvPr/>
            </p14:nvContentPartPr>
            <p14:xfrm>
              <a:off x="2725420" y="937895"/>
              <a:ext cx="1563370" cy="1224280"/>
            </p14:xfrm>
          </p:contentPart>
        </mc:Choice>
        <mc:Fallback xmlns="">
          <p:pic>
            <p:nvPicPr>
              <p:cNvPr id="4" name="墨迹 3"/>
            </p:nvPicPr>
            <p:blipFill>
              <a:blip r:embed="rId4"/>
            </p:blipFill>
            <p:spPr>
              <a:xfrm>
                <a:off x="2725420" y="937895"/>
                <a:ext cx="1563370" cy="1224280"/>
              </a:xfrm>
              <a:prstGeom prst="rect"/>
            </p:spPr>
          </p:pic>
        </mc:Fallback>
      </mc:AlternateContent>
      <mc:AlternateContent xmlns:mc="http://schemas.openxmlformats.org/markup-compatibility/2006" xmlns:p14="http://schemas.microsoft.com/office/powerpoint/2010/main">
        <mc:Choice Requires="p14">
          <p:contentPart r:id="rId5" p14:bwMode="auto">
            <p14:nvContentPartPr>
              <p14:cNvPr id="6" name="墨迹 5"/>
              <p14:cNvContentPartPr/>
              <p14:nvPr/>
            </p14:nvContentPartPr>
            <p14:xfrm>
              <a:off x="10434320" y="2023110"/>
              <a:ext cx="174625" cy="1493520"/>
            </p14:xfrm>
          </p:contentPart>
        </mc:Choice>
        <mc:Fallback xmlns="">
          <p:pic>
            <p:nvPicPr>
              <p:cNvPr id="6" name="墨迹 5"/>
            </p:nvPicPr>
            <p:blipFill>
              <a:blip r:embed="rId6"/>
            </p:blipFill>
            <p:spPr>
              <a:xfrm>
                <a:off x="10434320" y="2023110"/>
                <a:ext cx="174625" cy="1493520"/>
              </a:xfrm>
              <a:prstGeom prst="rect"/>
            </p:spPr>
          </p:pic>
        </mc:Fallback>
      </mc:AlternateContent>
      <mc:AlternateContent xmlns:mc="http://schemas.openxmlformats.org/markup-compatibility/2006" xmlns:p14="http://schemas.microsoft.com/office/powerpoint/2010/main">
        <mc:Choice Requires="p14">
          <p:contentPart r:id="rId7" p14:bwMode="auto">
            <p14:nvContentPartPr>
              <p14:cNvPr id="7" name="墨迹 6"/>
              <p14:cNvContentPartPr/>
              <p14:nvPr/>
            </p14:nvContentPartPr>
            <p14:xfrm>
              <a:off x="10434320" y="2734945"/>
              <a:ext cx="929640" cy="156845"/>
            </p14:xfrm>
          </p:contentPart>
        </mc:Choice>
        <mc:Fallback xmlns="">
          <p:pic>
            <p:nvPicPr>
              <p:cNvPr id="7" name="墨迹 6"/>
            </p:nvPicPr>
            <p:blipFill>
              <a:blip r:embed="rId8"/>
            </p:blipFill>
            <p:spPr>
              <a:xfrm>
                <a:off x="10434320" y="2734945"/>
                <a:ext cx="929640" cy="156845"/>
              </a:xfrm>
              <a:prstGeom prst="rect"/>
            </p:spPr>
          </p:pic>
        </mc:Fallback>
      </mc:AlternateContent>
      <p:sp>
        <p:nvSpPr>
          <p:cNvPr id="9" name="矩形 8"/>
          <p:cNvSpPr/>
          <p:nvPr/>
        </p:nvSpPr>
        <p:spPr>
          <a:xfrm>
            <a:off x="10381615" y="1224280"/>
            <a:ext cx="112395" cy="515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mc:AlternateContent xmlns:mc="http://schemas.openxmlformats.org/markup-compatibility/2006" xmlns:p14="http://schemas.microsoft.com/office/powerpoint/2010/main">
        <mc:Choice Requires="p14">
          <p:contentPart r:id="rId9" p14:bwMode="auto">
            <p14:nvContentPartPr>
              <p14:cNvPr id="12" name="墨迹 11"/>
              <p14:cNvContentPartPr/>
              <p14:nvPr/>
            </p14:nvContentPartPr>
            <p14:xfrm>
              <a:off x="4236085" y="6441440"/>
              <a:ext cx="635" cy="635"/>
            </p14:xfrm>
          </p:contentPart>
        </mc:Choice>
        <mc:Fallback xmlns="">
          <p:pic>
            <p:nvPicPr>
              <p:cNvPr id="12" name="墨迹 11"/>
            </p:nvPicPr>
            <p:blipFill>
              <a:blip r:embed="rId10"/>
            </p:blipFill>
            <p:spPr>
              <a:xfrm>
                <a:off x="4236085" y="6441440"/>
                <a:ext cx="635" cy="635"/>
              </a:xfrm>
              <a:prstGeom prst="rect"/>
            </p:spPr>
          </p:pic>
        </mc:Fallback>
      </mc:AlternateContent>
      <p:sp>
        <p:nvSpPr>
          <p:cNvPr id="8" name="文本框 7"/>
          <p:cNvSpPr txBox="1"/>
          <p:nvPr/>
        </p:nvSpPr>
        <p:spPr>
          <a:xfrm>
            <a:off x="2725420" y="6120130"/>
            <a:ext cx="7204710" cy="434975"/>
          </a:xfrm>
          <a:prstGeom prst="rect">
            <a:avLst/>
          </a:prstGeom>
          <a:noFill/>
        </p:spPr>
        <p:txBody>
          <a:bodyPr wrap="square" rtlCol="0">
            <a:noAutofit/>
          </a:bodyPr>
          <a:p>
            <a:r>
              <a:rPr lang="zh-CN" altLang="en-US"/>
              <a:t>卷积和池化只是做特征提取工作，最终分类还是要靠</a:t>
            </a:r>
            <a:r>
              <a:rPr lang="zh-CN" altLang="en-US"/>
              <a:t>全连接层</a:t>
            </a:r>
            <a:endParaRPr lang="zh-CN" altLang="en-US"/>
          </a:p>
        </p:txBody>
      </p:sp>
    </p:spTree>
    <p:custDataLst>
      <p:tags r:id="rId1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custDataLst>
              <p:tags r:id="rId1"/>
            </p:custDataLst>
          </p:nvPr>
        </p:nvPicPr>
        <p:blipFill>
          <a:blip r:embed="rId2"/>
          <a:stretch>
            <a:fillRect/>
          </a:stretch>
        </p:blipFill>
        <p:spPr>
          <a:xfrm>
            <a:off x="421005" y="539115"/>
            <a:ext cx="8732520" cy="5427345"/>
          </a:xfrm>
          <a:prstGeom prst="rect">
            <a:avLst/>
          </a:prstGeom>
        </p:spPr>
      </p:pic>
      <p:sp>
        <p:nvSpPr>
          <p:cNvPr id="3" name="文本框 2"/>
          <p:cNvSpPr txBox="1"/>
          <p:nvPr/>
        </p:nvSpPr>
        <p:spPr>
          <a:xfrm>
            <a:off x="7970520" y="3369945"/>
            <a:ext cx="3684270" cy="1337945"/>
          </a:xfrm>
          <a:prstGeom prst="rect">
            <a:avLst/>
          </a:prstGeom>
          <a:noFill/>
        </p:spPr>
        <p:txBody>
          <a:bodyPr wrap="square" rtlCol="0" anchor="t">
            <a:spAutoFit/>
          </a:bodyPr>
          <a:p>
            <a:pPr indent="0" fontAlgn="auto">
              <a:lnSpc>
                <a:spcPct val="150000"/>
              </a:lnSpc>
            </a:pPr>
            <a:r>
              <a:rPr lang="zh-CN" altLang="en-US" b="1">
                <a:latin typeface="微软雅黑" panose="020B0503020204020204" charset="-122"/>
                <a:ea typeface="微软雅黑" panose="020B0503020204020204" charset="-122"/>
                <a:cs typeface="微软雅黑" panose="020B0503020204020204" charset="-122"/>
              </a:rPr>
              <a:t>简单来说，激活函数是指如何通过函数把</a:t>
            </a:r>
            <a:r>
              <a:rPr lang="en-US" altLang="zh-CN" b="1">
                <a:latin typeface="微软雅黑" panose="020B0503020204020204" charset="-122"/>
                <a:ea typeface="微软雅黑" panose="020B0503020204020204" charset="-122"/>
                <a:cs typeface="微软雅黑" panose="020B0503020204020204" charset="-122"/>
              </a:rPr>
              <a:t>“</a:t>
            </a:r>
            <a:r>
              <a:rPr lang="zh-CN" altLang="en-US" b="1">
                <a:latin typeface="微软雅黑" panose="020B0503020204020204" charset="-122"/>
                <a:ea typeface="微软雅黑" panose="020B0503020204020204" charset="-122"/>
                <a:cs typeface="微软雅黑" panose="020B0503020204020204" charset="-122"/>
              </a:rPr>
              <a:t>激活的特征</a:t>
            </a:r>
            <a:r>
              <a:rPr lang="en-US" altLang="zh-CN" b="1">
                <a:latin typeface="微软雅黑" panose="020B0503020204020204" charset="-122"/>
                <a:ea typeface="微软雅黑" panose="020B0503020204020204" charset="-122"/>
                <a:cs typeface="微软雅黑" panose="020B0503020204020204" charset="-122"/>
              </a:rPr>
              <a:t>”</a:t>
            </a:r>
            <a:r>
              <a:rPr lang="zh-CN" altLang="en-US" b="1">
                <a:latin typeface="微软雅黑" panose="020B0503020204020204" charset="-122"/>
                <a:ea typeface="微软雅黑" panose="020B0503020204020204" charset="-122"/>
                <a:cs typeface="微软雅黑" panose="020B0503020204020204" charset="-122"/>
              </a:rPr>
              <a:t>保留并映射出来。</a:t>
            </a:r>
            <a:endParaRPr lang="zh-CN" altLang="en-US" b="1">
              <a:latin typeface="微软雅黑" panose="020B0503020204020204" charset="-122"/>
              <a:ea typeface="微软雅黑" panose="020B0503020204020204" charset="-122"/>
              <a:cs typeface="微软雅黑" panose="020B0503020204020204" charset="-122"/>
            </a:endParaRPr>
          </a:p>
        </p:txBody>
      </p:sp>
    </p:spTree>
    <p:custDataLst>
      <p:tags r:id="rId3"/>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custDataLst>
              <p:tags r:id="rId1"/>
            </p:custDataLst>
          </p:nvPr>
        </p:nvPicPr>
        <p:blipFill>
          <a:blip r:embed="rId2"/>
          <a:stretch>
            <a:fillRect/>
          </a:stretch>
        </p:blipFill>
        <p:spPr>
          <a:xfrm>
            <a:off x="631190" y="640715"/>
            <a:ext cx="6182995" cy="2442845"/>
          </a:xfrm>
          <a:prstGeom prst="rect">
            <a:avLst/>
          </a:prstGeom>
        </p:spPr>
      </p:pic>
      <p:sp>
        <p:nvSpPr>
          <p:cNvPr id="3" name="文本框 2"/>
          <p:cNvSpPr txBox="1"/>
          <p:nvPr/>
        </p:nvSpPr>
        <p:spPr>
          <a:xfrm>
            <a:off x="7037705" y="1452880"/>
            <a:ext cx="3637280" cy="368300"/>
          </a:xfrm>
          <a:prstGeom prst="rect">
            <a:avLst/>
          </a:prstGeom>
          <a:noFill/>
        </p:spPr>
        <p:txBody>
          <a:bodyPr wrap="square" rtlCol="0">
            <a:spAutoFit/>
          </a:bodyPr>
          <a:p>
            <a:r>
              <a:rPr lang="zh-CN" altLang="en-US" b="1"/>
              <a:t>梯度消失，参数</a:t>
            </a:r>
            <a:r>
              <a:rPr lang="en-US" altLang="zh-CN" b="1"/>
              <a:t>w</a:t>
            </a:r>
            <a:r>
              <a:rPr lang="zh-CN" altLang="en-US" b="1"/>
              <a:t>不会被更新</a:t>
            </a:r>
            <a:endParaRPr lang="zh-CN" altLang="en-US" b="1"/>
          </a:p>
        </p:txBody>
      </p:sp>
      <p:pic>
        <p:nvPicPr>
          <p:cNvPr id="4" name="图片 3"/>
          <p:cNvPicPr>
            <a:picLocks noChangeAspect="1"/>
          </p:cNvPicPr>
          <p:nvPr>
            <p:custDataLst>
              <p:tags r:id="rId3"/>
            </p:custDataLst>
          </p:nvPr>
        </p:nvPicPr>
        <p:blipFill>
          <a:blip r:embed="rId4"/>
          <a:stretch>
            <a:fillRect/>
          </a:stretch>
        </p:blipFill>
        <p:spPr>
          <a:xfrm>
            <a:off x="671195" y="3715385"/>
            <a:ext cx="6142990" cy="2442210"/>
          </a:xfrm>
          <a:prstGeom prst="rect">
            <a:avLst/>
          </a:prstGeom>
        </p:spPr>
      </p:pic>
      <p:sp>
        <p:nvSpPr>
          <p:cNvPr id="5" name="文本框 4"/>
          <p:cNvSpPr txBox="1"/>
          <p:nvPr/>
        </p:nvSpPr>
        <p:spPr>
          <a:xfrm>
            <a:off x="7324090" y="4097020"/>
            <a:ext cx="4131945" cy="922020"/>
          </a:xfrm>
          <a:prstGeom prst="rect">
            <a:avLst/>
          </a:prstGeom>
          <a:noFill/>
        </p:spPr>
        <p:txBody>
          <a:bodyPr wrap="square" rtlCol="0">
            <a:spAutoFit/>
          </a:bodyPr>
          <a:p>
            <a:pPr indent="0" fontAlgn="auto">
              <a:lnSpc>
                <a:spcPct val="150000"/>
              </a:lnSpc>
            </a:pPr>
            <a:r>
              <a:rPr lang="zh-CN" altLang="en-US" b="1">
                <a:latin typeface="微软雅黑" panose="020B0503020204020204" charset="-122"/>
                <a:ea typeface="微软雅黑" panose="020B0503020204020204" charset="-122"/>
                <a:cs typeface="微软雅黑" panose="020B0503020204020204" charset="-122"/>
              </a:rPr>
              <a:t>只有当输出大于</a:t>
            </a:r>
            <a:r>
              <a:rPr lang="en-US" altLang="zh-CN" b="1">
                <a:latin typeface="微软雅黑" panose="020B0503020204020204" charset="-122"/>
                <a:ea typeface="微软雅黑" panose="020B0503020204020204" charset="-122"/>
                <a:cs typeface="微软雅黑" panose="020B0503020204020204" charset="-122"/>
              </a:rPr>
              <a:t>0</a:t>
            </a:r>
            <a:r>
              <a:rPr lang="zh-CN" altLang="en-US" b="1">
                <a:latin typeface="微软雅黑" panose="020B0503020204020204" charset="-122"/>
                <a:ea typeface="微软雅黑" panose="020B0503020204020204" charset="-122"/>
                <a:cs typeface="微软雅黑" panose="020B0503020204020204" charset="-122"/>
              </a:rPr>
              <a:t>时才会回传梯度，</a:t>
            </a:r>
            <a:endParaRPr lang="zh-CN" altLang="en-US" b="1">
              <a:latin typeface="微软雅黑" panose="020B0503020204020204" charset="-122"/>
              <a:ea typeface="微软雅黑" panose="020B0503020204020204" charset="-122"/>
              <a:cs typeface="微软雅黑" panose="020B0503020204020204" charset="-122"/>
            </a:endParaRPr>
          </a:p>
          <a:p>
            <a:pPr indent="0" fontAlgn="auto">
              <a:lnSpc>
                <a:spcPct val="150000"/>
              </a:lnSpc>
            </a:pPr>
            <a:r>
              <a:rPr lang="zh-CN" altLang="en-US" b="1">
                <a:latin typeface="微软雅黑" panose="020B0503020204020204" charset="-122"/>
                <a:ea typeface="微软雅黑" panose="020B0503020204020204" charset="-122"/>
                <a:cs typeface="微软雅黑" panose="020B0503020204020204" charset="-122"/>
              </a:rPr>
              <a:t>小于</a:t>
            </a:r>
            <a:r>
              <a:rPr lang="en-US" altLang="zh-CN" b="1">
                <a:latin typeface="微软雅黑" panose="020B0503020204020204" charset="-122"/>
                <a:ea typeface="微软雅黑" panose="020B0503020204020204" charset="-122"/>
                <a:cs typeface="微软雅黑" panose="020B0503020204020204" charset="-122"/>
              </a:rPr>
              <a:t>0</a:t>
            </a:r>
            <a:r>
              <a:rPr lang="zh-CN" altLang="en-US" b="1">
                <a:latin typeface="微软雅黑" panose="020B0503020204020204" charset="-122"/>
                <a:ea typeface="微软雅黑" panose="020B0503020204020204" charset="-122"/>
                <a:cs typeface="微软雅黑" panose="020B0503020204020204" charset="-122"/>
              </a:rPr>
              <a:t>不会反向传播</a:t>
            </a:r>
            <a:endParaRPr lang="zh-CN" altLang="en-US" b="1">
              <a:latin typeface="微软雅黑" panose="020B0503020204020204" charset="-122"/>
              <a:ea typeface="微软雅黑" panose="020B0503020204020204" charset="-122"/>
              <a:cs typeface="微软雅黑" panose="020B0503020204020204" charset="-122"/>
            </a:endParaRPr>
          </a:p>
        </p:txBody>
      </p:sp>
      <p:sp>
        <p:nvSpPr>
          <p:cNvPr id="6" name="文本框 5"/>
          <p:cNvSpPr txBox="1"/>
          <p:nvPr/>
        </p:nvSpPr>
        <p:spPr>
          <a:xfrm>
            <a:off x="7167880" y="5650230"/>
            <a:ext cx="3376930" cy="368300"/>
          </a:xfrm>
          <a:prstGeom prst="rect">
            <a:avLst/>
          </a:prstGeom>
          <a:noFill/>
        </p:spPr>
        <p:txBody>
          <a:bodyPr wrap="square" rtlCol="0">
            <a:spAutoFit/>
          </a:bodyPr>
          <a:p>
            <a:pPr algn="ctr"/>
            <a:r>
              <a:rPr lang="zh-CN" altLang="en-US" b="1">
                <a:solidFill>
                  <a:schemeClr val="accent1">
                    <a:lumMod val="50000"/>
                  </a:schemeClr>
                </a:solidFill>
              </a:rPr>
              <a:t>稀疏性，防止过拟合</a:t>
            </a:r>
            <a:endParaRPr lang="zh-CN" altLang="en-US" b="1">
              <a:solidFill>
                <a:schemeClr val="accent1">
                  <a:lumMod val="50000"/>
                </a:schemeClr>
              </a:solidFill>
            </a:endParaRPr>
          </a:p>
        </p:txBody>
      </p:sp>
      <p:sp>
        <p:nvSpPr>
          <p:cNvPr id="7" name="上箭头 6"/>
          <p:cNvSpPr/>
          <p:nvPr/>
        </p:nvSpPr>
        <p:spPr>
          <a:xfrm>
            <a:off x="8695690" y="4991100"/>
            <a:ext cx="321310" cy="52959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5"/>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custDataLst>
              <p:tags r:id="rId1"/>
            </p:custDataLst>
          </p:nvPr>
        </p:nvPicPr>
        <p:blipFill>
          <a:blip r:embed="rId2"/>
          <a:srcRect l="1491" t="647" r="7349"/>
          <a:stretch>
            <a:fillRect/>
          </a:stretch>
        </p:blipFill>
        <p:spPr>
          <a:xfrm>
            <a:off x="274320" y="277495"/>
            <a:ext cx="11420475" cy="5549900"/>
          </a:xfrm>
          <a:prstGeom prst="rect">
            <a:avLst/>
          </a:prstGeom>
        </p:spPr>
      </p:pic>
      <p:sp>
        <p:nvSpPr>
          <p:cNvPr id="3" name="文本框 2"/>
          <p:cNvSpPr txBox="1"/>
          <p:nvPr/>
        </p:nvSpPr>
        <p:spPr>
          <a:xfrm>
            <a:off x="2258695" y="5303520"/>
            <a:ext cx="7673975" cy="610870"/>
          </a:xfrm>
          <a:prstGeom prst="rect">
            <a:avLst/>
          </a:prstGeom>
          <a:noFill/>
        </p:spPr>
        <p:txBody>
          <a:bodyPr wrap="square" rtlCol="0">
            <a:noAutofit/>
          </a:bodyPr>
          <a:p>
            <a:r>
              <a:rPr lang="zh-CN" altLang="en-US"/>
              <a:t>注意：多通道分别池化，意味着</a:t>
            </a:r>
            <a:r>
              <a:rPr lang="zh-CN" altLang="en-US" b="1"/>
              <a:t>池化层的输出通道数与输入通道数相同</a:t>
            </a:r>
            <a:r>
              <a:rPr lang="zh-CN" altLang="en-US"/>
              <a:t>。</a:t>
            </a:r>
            <a:endParaRPr lang="zh-CN" altLang="en-US"/>
          </a:p>
        </p:txBody>
      </p:sp>
    </p:spTree>
    <p:custDataLst>
      <p:tags r:id="rId3"/>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custDataLst>
              <p:tags r:id="rId1"/>
            </p:custDataLst>
          </p:nvPr>
        </p:nvSpPr>
        <p:spPr>
          <a:xfrm>
            <a:off x="1282700" y="752475"/>
            <a:ext cx="9932035" cy="4758690"/>
          </a:xfrm>
          <a:prstGeom prst="rect">
            <a:avLst/>
          </a:prstGeom>
          <a:noFill/>
        </p:spPr>
        <p:txBody>
          <a:bodyPr wrap="square" rtlCol="0">
            <a:noAutofit/>
          </a:bodyPr>
          <a:p>
            <a:pPr indent="457200" fontAlgn="auto">
              <a:lnSpc>
                <a:spcPct val="150000"/>
              </a:lnSpc>
            </a:pPr>
            <a:r>
              <a:rPr lang="zh-CN" altLang="en-US"/>
              <a:t>回忆一下，前面对图形的处理分类</a:t>
            </a:r>
            <a:r>
              <a:rPr lang="zh-CN" altLang="en-US"/>
              <a:t>操作。</a:t>
            </a:r>
            <a:endParaRPr lang="zh-CN" altLang="en-US"/>
          </a:p>
        </p:txBody>
      </p:sp>
      <p:pic>
        <p:nvPicPr>
          <p:cNvPr id="3" name="图片 2"/>
          <p:cNvPicPr>
            <a:picLocks noChangeAspect="1"/>
          </p:cNvPicPr>
          <p:nvPr>
            <p:custDataLst>
              <p:tags r:id="rId2"/>
            </p:custDataLst>
          </p:nvPr>
        </p:nvPicPr>
        <p:blipFill>
          <a:blip r:embed="rId3"/>
          <a:stretch>
            <a:fillRect/>
          </a:stretch>
        </p:blipFill>
        <p:spPr>
          <a:xfrm>
            <a:off x="480695" y="1573530"/>
            <a:ext cx="5730240" cy="2977515"/>
          </a:xfrm>
          <a:prstGeom prst="rect">
            <a:avLst/>
          </a:prstGeom>
        </p:spPr>
      </p:pic>
      <p:sp>
        <p:nvSpPr>
          <p:cNvPr id="5" name="文本框 4"/>
          <p:cNvSpPr txBox="1"/>
          <p:nvPr/>
        </p:nvSpPr>
        <p:spPr>
          <a:xfrm>
            <a:off x="2289810" y="5099685"/>
            <a:ext cx="7472680" cy="993140"/>
          </a:xfrm>
          <a:prstGeom prst="rect">
            <a:avLst/>
          </a:prstGeom>
          <a:noFill/>
        </p:spPr>
        <p:txBody>
          <a:bodyPr wrap="square" rtlCol="0">
            <a:noAutofit/>
          </a:bodyPr>
          <a:p>
            <a:pPr indent="0" algn="ctr" fontAlgn="auto">
              <a:lnSpc>
                <a:spcPct val="150000"/>
              </a:lnSpc>
            </a:pPr>
            <a:r>
              <a:rPr lang="zh-CN" altLang="en-US"/>
              <a:t>将图像数据</a:t>
            </a:r>
            <a:r>
              <a:rPr lang="zh-CN" altLang="en-US" b="1"/>
              <a:t>展平成一维向量</a:t>
            </a:r>
            <a:r>
              <a:rPr lang="zh-CN" altLang="en-US"/>
              <a:t>，再将数据送入一个全连接的多层感知机中。</a:t>
            </a:r>
            <a:endParaRPr lang="zh-CN" altLang="en-US"/>
          </a:p>
        </p:txBody>
      </p:sp>
      <p:pic>
        <p:nvPicPr>
          <p:cNvPr id="6" name="图片 5"/>
          <p:cNvPicPr>
            <a:picLocks noChangeAspect="1"/>
          </p:cNvPicPr>
          <p:nvPr>
            <p:custDataLst>
              <p:tags r:id="rId4"/>
            </p:custDataLst>
          </p:nvPr>
        </p:nvPicPr>
        <p:blipFill>
          <a:blip r:embed="rId5"/>
          <a:stretch>
            <a:fillRect/>
          </a:stretch>
        </p:blipFill>
        <p:spPr>
          <a:xfrm>
            <a:off x="6385560" y="1598295"/>
            <a:ext cx="5389245" cy="2952750"/>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648970" y="355600"/>
            <a:ext cx="5380990" cy="398780"/>
          </a:xfrm>
          <a:prstGeom prst="rect">
            <a:avLst/>
          </a:prstGeom>
          <a:noFill/>
        </p:spPr>
        <p:txBody>
          <a:bodyPr wrap="square" rtlCol="0">
            <a:spAutoFit/>
          </a:bodyPr>
          <a:p>
            <a:r>
              <a:rPr lang="zh-CN" altLang="en-US" sz="2000" b="1">
                <a:solidFill>
                  <a:schemeClr val="accent1">
                    <a:lumMod val="75000"/>
                  </a:schemeClr>
                </a:solidFill>
                <a:latin typeface="微软雅黑" panose="020B0503020204020204" charset="-122"/>
                <a:ea typeface="微软雅黑" panose="020B0503020204020204" charset="-122"/>
                <a:cs typeface="微软雅黑" panose="020B0503020204020204" charset="-122"/>
              </a:rPr>
              <a:t>补充</a:t>
            </a:r>
            <a:r>
              <a:rPr lang="en-US" altLang="zh-CN" sz="2000" b="1">
                <a:solidFill>
                  <a:schemeClr val="accent1">
                    <a:lumMod val="75000"/>
                  </a:schemeClr>
                </a:solidFill>
                <a:latin typeface="微软雅黑" panose="020B0503020204020204" charset="-122"/>
                <a:ea typeface="微软雅黑" panose="020B0503020204020204" charset="-122"/>
                <a:cs typeface="微软雅黑" panose="020B0503020204020204" charset="-122"/>
              </a:rPr>
              <a:t>Pooling</a:t>
            </a:r>
            <a:r>
              <a:rPr lang="zh-CN" altLang="en-US" sz="2000" b="1">
                <a:solidFill>
                  <a:schemeClr val="accent1">
                    <a:lumMod val="75000"/>
                  </a:schemeClr>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accent1">
                    <a:lumMod val="75000"/>
                  </a:schemeClr>
                </a:solidFill>
                <a:latin typeface="微软雅黑" panose="020B0503020204020204" charset="-122"/>
                <a:ea typeface="微软雅黑" panose="020B0503020204020204" charset="-122"/>
                <a:cs typeface="微软雅黑" panose="020B0503020204020204" charset="-122"/>
              </a:rPr>
              <a:t>Average </a:t>
            </a:r>
            <a:r>
              <a:rPr lang="en-US" altLang="zh-CN" sz="2000" b="1">
                <a:solidFill>
                  <a:schemeClr val="accent1">
                    <a:lumMod val="75000"/>
                  </a:schemeClr>
                </a:solidFill>
                <a:latin typeface="微软雅黑" panose="020B0503020204020204" charset="-122"/>
                <a:ea typeface="微软雅黑" panose="020B0503020204020204" charset="-122"/>
                <a:cs typeface="微软雅黑" panose="020B0503020204020204" charset="-122"/>
              </a:rPr>
              <a:t>Pooling</a:t>
            </a:r>
            <a:endParaRPr lang="en-US" altLang="zh-CN" sz="2000" b="1">
              <a:solidFill>
                <a:schemeClr val="accent1">
                  <a:lumMod val="75000"/>
                </a:schemeClr>
              </a:solidFill>
              <a:latin typeface="微软雅黑" panose="020B0503020204020204" charset="-122"/>
              <a:ea typeface="微软雅黑" panose="020B0503020204020204" charset="-122"/>
              <a:cs typeface="微软雅黑" panose="020B0503020204020204" charset="-122"/>
            </a:endParaRPr>
          </a:p>
        </p:txBody>
      </p:sp>
      <p:pic>
        <p:nvPicPr>
          <p:cNvPr id="100" name="图片 99"/>
          <p:cNvPicPr/>
          <p:nvPr>
            <p:custDataLst>
              <p:tags r:id="rId1"/>
            </p:custDataLst>
          </p:nvPr>
        </p:nvPicPr>
        <p:blipFill>
          <a:blip r:embed="rId2"/>
          <a:stretch>
            <a:fillRect/>
          </a:stretch>
        </p:blipFill>
        <p:spPr>
          <a:xfrm>
            <a:off x="2670175" y="1651635"/>
            <a:ext cx="6747510" cy="3086735"/>
          </a:xfrm>
          <a:prstGeom prst="rect">
            <a:avLst/>
          </a:prstGeom>
          <a:noFill/>
          <a:ln w="9525">
            <a:noFill/>
          </a:ln>
        </p:spPr>
      </p:pic>
    </p:spTree>
    <p:custDataLst>
      <p:tags r:id="rId3"/>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648970" y="355600"/>
            <a:ext cx="3089910" cy="398780"/>
          </a:xfrm>
          <a:prstGeom prst="rect">
            <a:avLst/>
          </a:prstGeom>
          <a:noFill/>
        </p:spPr>
        <p:txBody>
          <a:bodyPr wrap="square" rtlCol="0">
            <a:spAutoFit/>
          </a:bodyPr>
          <a:p>
            <a:r>
              <a:rPr lang="zh-CN" altLang="en-US" sz="2000" b="1">
                <a:solidFill>
                  <a:schemeClr val="accent1">
                    <a:lumMod val="75000"/>
                  </a:schemeClr>
                </a:solidFill>
                <a:latin typeface="微软雅黑" panose="020B0503020204020204" charset="-122"/>
                <a:ea typeface="微软雅黑" panose="020B0503020204020204" charset="-122"/>
                <a:cs typeface="微软雅黑" panose="020B0503020204020204" charset="-122"/>
              </a:rPr>
              <a:t>补充</a:t>
            </a:r>
            <a:r>
              <a:rPr lang="en-US" altLang="zh-CN" sz="2000" b="1">
                <a:solidFill>
                  <a:schemeClr val="accent1">
                    <a:lumMod val="75000"/>
                  </a:schemeClr>
                </a:solidFill>
                <a:latin typeface="微软雅黑" panose="020B0503020204020204" charset="-122"/>
                <a:ea typeface="微软雅黑" panose="020B0503020204020204" charset="-122"/>
                <a:cs typeface="微软雅黑" panose="020B0503020204020204" charset="-122"/>
              </a:rPr>
              <a:t>Pooling</a:t>
            </a:r>
            <a:endParaRPr lang="en-US" altLang="zh-CN" sz="2000" b="1">
              <a:solidFill>
                <a:schemeClr val="accent1">
                  <a:lumMod val="75000"/>
                </a:schemeClr>
              </a:solidFill>
              <a:latin typeface="微软雅黑" panose="020B0503020204020204" charset="-122"/>
              <a:ea typeface="微软雅黑" panose="020B0503020204020204" charset="-122"/>
              <a:cs typeface="微软雅黑" panose="020B0503020204020204" charset="-122"/>
            </a:endParaRPr>
          </a:p>
        </p:txBody>
      </p:sp>
      <p:pic>
        <p:nvPicPr>
          <p:cNvPr id="4" name="图片 3"/>
          <p:cNvPicPr>
            <a:picLocks noChangeAspect="1"/>
          </p:cNvPicPr>
          <p:nvPr>
            <p:custDataLst>
              <p:tags r:id="rId1"/>
            </p:custDataLst>
          </p:nvPr>
        </p:nvPicPr>
        <p:blipFill>
          <a:blip r:embed="rId2"/>
          <a:srcRect t="1991" b="2941"/>
          <a:stretch>
            <a:fillRect/>
          </a:stretch>
        </p:blipFill>
        <p:spPr>
          <a:xfrm>
            <a:off x="2230755" y="476885"/>
            <a:ext cx="7920990" cy="6040755"/>
          </a:xfrm>
          <a:prstGeom prst="rect">
            <a:avLst/>
          </a:prstGeom>
        </p:spPr>
      </p:pic>
    </p:spTree>
    <p:custDataLst>
      <p:tags r:id="rId3"/>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648970" y="355600"/>
            <a:ext cx="5129530" cy="415925"/>
          </a:xfrm>
          <a:prstGeom prst="rect">
            <a:avLst/>
          </a:prstGeom>
          <a:noFill/>
        </p:spPr>
        <p:txBody>
          <a:bodyPr wrap="square" rtlCol="0">
            <a:noAutofit/>
          </a:bodyPr>
          <a:p>
            <a:r>
              <a:rPr lang="zh-CN" altLang="en-US" sz="2000" b="1">
                <a:solidFill>
                  <a:schemeClr val="accent1">
                    <a:lumMod val="75000"/>
                  </a:schemeClr>
                </a:solidFill>
                <a:latin typeface="微软雅黑" panose="020B0503020204020204" charset="-122"/>
                <a:ea typeface="微软雅黑" panose="020B0503020204020204" charset="-122"/>
                <a:cs typeface="微软雅黑" panose="020B0503020204020204" charset="-122"/>
              </a:rPr>
              <a:t>补充</a:t>
            </a:r>
            <a:r>
              <a:rPr lang="en-US" altLang="zh-CN" sz="2000" b="1">
                <a:solidFill>
                  <a:schemeClr val="accent1">
                    <a:lumMod val="75000"/>
                  </a:schemeClr>
                </a:solidFill>
                <a:latin typeface="微软雅黑" panose="020B0503020204020204" charset="-122"/>
                <a:ea typeface="微软雅黑" panose="020B0503020204020204" charset="-122"/>
                <a:cs typeface="微软雅黑" panose="020B0503020204020204" charset="-122"/>
              </a:rPr>
              <a:t>Pooling</a:t>
            </a:r>
            <a:r>
              <a:rPr lang="zh-CN" altLang="en-US" sz="2000" b="1">
                <a:solidFill>
                  <a:schemeClr val="accent1">
                    <a:lumMod val="75000"/>
                  </a:schemeClr>
                </a:solidFill>
                <a:latin typeface="微软雅黑" panose="020B0503020204020204" charset="-122"/>
                <a:ea typeface="微软雅黑" panose="020B0503020204020204" charset="-122"/>
                <a:cs typeface="微软雅黑" panose="020B0503020204020204" charset="-122"/>
              </a:rPr>
              <a:t>：Stochastic Pooling</a:t>
            </a:r>
            <a:endParaRPr lang="zh-CN" altLang="en-US" sz="2000" b="1">
              <a:solidFill>
                <a:schemeClr val="accent1">
                  <a:lumMod val="75000"/>
                </a:schemeClr>
              </a:solidFill>
              <a:latin typeface="微软雅黑" panose="020B0503020204020204" charset="-122"/>
              <a:ea typeface="微软雅黑" panose="020B0503020204020204" charset="-122"/>
              <a:cs typeface="微软雅黑" panose="020B0503020204020204" charset="-122"/>
            </a:endParaRPr>
          </a:p>
        </p:txBody>
      </p:sp>
      <p:pic>
        <p:nvPicPr>
          <p:cNvPr id="5" name="图片 4"/>
          <p:cNvPicPr>
            <a:picLocks noChangeAspect="1"/>
          </p:cNvPicPr>
          <p:nvPr>
            <p:custDataLst>
              <p:tags r:id="rId1"/>
            </p:custDataLst>
          </p:nvPr>
        </p:nvPicPr>
        <p:blipFill>
          <a:blip r:embed="rId2"/>
          <a:stretch>
            <a:fillRect/>
          </a:stretch>
        </p:blipFill>
        <p:spPr>
          <a:xfrm>
            <a:off x="0" y="1301750"/>
            <a:ext cx="5635625" cy="4011930"/>
          </a:xfrm>
          <a:prstGeom prst="rect">
            <a:avLst/>
          </a:prstGeom>
        </p:spPr>
      </p:pic>
      <p:pic>
        <p:nvPicPr>
          <p:cNvPr id="6" name="图片 5"/>
          <p:cNvPicPr>
            <a:picLocks noChangeAspect="1"/>
          </p:cNvPicPr>
          <p:nvPr>
            <p:custDataLst>
              <p:tags r:id="rId3"/>
            </p:custDataLst>
          </p:nvPr>
        </p:nvPicPr>
        <p:blipFill>
          <a:blip r:embed="rId4"/>
          <a:stretch>
            <a:fillRect/>
          </a:stretch>
        </p:blipFill>
        <p:spPr>
          <a:xfrm>
            <a:off x="5635625" y="1301750"/>
            <a:ext cx="6446520" cy="3817620"/>
          </a:xfrm>
          <a:prstGeom prst="rect">
            <a:avLst/>
          </a:prstGeom>
        </p:spPr>
      </p:pic>
      <p:sp>
        <p:nvSpPr>
          <p:cNvPr id="7" name="文本框 6"/>
          <p:cNvSpPr txBox="1"/>
          <p:nvPr/>
        </p:nvSpPr>
        <p:spPr>
          <a:xfrm>
            <a:off x="2336165" y="5313680"/>
            <a:ext cx="8083550" cy="922020"/>
          </a:xfrm>
          <a:prstGeom prst="rect">
            <a:avLst/>
          </a:prstGeom>
          <a:noFill/>
        </p:spPr>
        <p:txBody>
          <a:bodyPr wrap="square" rtlCol="0" anchor="t">
            <a:spAutoFit/>
          </a:bodyPr>
          <a:p>
            <a:pPr indent="0" fontAlgn="auto">
              <a:lnSpc>
                <a:spcPct val="150000"/>
              </a:lnSpc>
            </a:pPr>
            <a:r>
              <a:rPr lang="zh-CN" altLang="en-US"/>
              <a:t>每个元素值表示对应位置处值的概率，现在只需要按照该概率来随机选</a:t>
            </a:r>
            <a:r>
              <a:rPr lang="zh-CN" altLang="en-US"/>
              <a:t>值</a:t>
            </a:r>
            <a:endParaRPr lang="zh-CN" altLang="en-US"/>
          </a:p>
          <a:p>
            <a:pPr indent="0" fontAlgn="auto">
              <a:lnSpc>
                <a:spcPct val="150000"/>
              </a:lnSpc>
            </a:pPr>
            <a:r>
              <a:rPr lang="zh-CN" altLang="en-US"/>
              <a:t>方法是：将其看作是9个变量的多项式分布，然后对该多项式分布采样即可。</a:t>
            </a:r>
            <a:endParaRPr lang="zh-CN" altLang="en-US"/>
          </a:p>
        </p:txBody>
      </p:sp>
    </p:spTree>
    <p:custDataLst>
      <p:tags r:id="rId5"/>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591185" y="354330"/>
            <a:ext cx="4412615" cy="585470"/>
          </a:xfrm>
          <a:prstGeom prst="rect">
            <a:avLst/>
          </a:prstGeom>
          <a:noFill/>
        </p:spPr>
        <p:txBody>
          <a:bodyPr wrap="square" rtlCol="0" anchor="t">
            <a:noAutofit/>
          </a:bodyPr>
          <a:p>
            <a:r>
              <a:rPr lang="zh-CN" altLang="en-US" sz="2800" b="1">
                <a:solidFill>
                  <a:schemeClr val="accent1">
                    <a:lumMod val="75000"/>
                  </a:schemeClr>
                </a:solidFill>
                <a:latin typeface="微软雅黑" panose="020B0503020204020204" charset="-122"/>
                <a:ea typeface="微软雅黑" panose="020B0503020204020204" charset="-122"/>
              </a:rPr>
              <a:t> LeNet：手写数字</a:t>
            </a:r>
            <a:r>
              <a:rPr lang="zh-CN" altLang="en-US" sz="2800" b="1">
                <a:solidFill>
                  <a:schemeClr val="accent1">
                    <a:lumMod val="75000"/>
                  </a:schemeClr>
                </a:solidFill>
                <a:latin typeface="微软雅黑" panose="020B0503020204020204" charset="-122"/>
                <a:ea typeface="微软雅黑" panose="020B0503020204020204" charset="-122"/>
              </a:rPr>
              <a:t>识别</a:t>
            </a:r>
            <a:endParaRPr lang="zh-CN" altLang="en-US" sz="2800" b="1">
              <a:solidFill>
                <a:schemeClr val="accent1">
                  <a:lumMod val="75000"/>
                </a:schemeClr>
              </a:solidFill>
              <a:latin typeface="微软雅黑" panose="020B0503020204020204" charset="-122"/>
              <a:ea typeface="微软雅黑" panose="020B0503020204020204" charset="-122"/>
            </a:endParaRPr>
          </a:p>
        </p:txBody>
      </p:sp>
      <p:pic>
        <p:nvPicPr>
          <p:cNvPr id="3" name="图片 2"/>
          <p:cNvPicPr>
            <a:picLocks noChangeAspect="1"/>
          </p:cNvPicPr>
          <p:nvPr>
            <p:custDataLst>
              <p:tags r:id="rId1"/>
            </p:custDataLst>
          </p:nvPr>
        </p:nvPicPr>
        <p:blipFill>
          <a:blip r:embed="rId2"/>
          <a:stretch>
            <a:fillRect/>
          </a:stretch>
        </p:blipFill>
        <p:spPr>
          <a:xfrm>
            <a:off x="335915" y="1724660"/>
            <a:ext cx="11520170" cy="3120390"/>
          </a:xfrm>
          <a:prstGeom prst="rect">
            <a:avLst/>
          </a:prstGeom>
        </p:spPr>
      </p:pic>
      <p:sp>
        <p:nvSpPr>
          <p:cNvPr id="5" name="文本框 4"/>
          <p:cNvSpPr txBox="1"/>
          <p:nvPr/>
        </p:nvSpPr>
        <p:spPr>
          <a:xfrm>
            <a:off x="773430" y="1013460"/>
            <a:ext cx="6096000" cy="368300"/>
          </a:xfrm>
          <a:prstGeom prst="rect">
            <a:avLst/>
          </a:prstGeom>
          <a:noFill/>
        </p:spPr>
        <p:txBody>
          <a:bodyPr wrap="square" rtlCol="0" anchor="t">
            <a:spAutoFit/>
          </a:bodyPr>
          <a:p>
            <a:r>
              <a:rPr lang="zh-CN" altLang="en-US"/>
              <a:t>Yann LeCun在1989年提出</a:t>
            </a:r>
            <a:endParaRPr lang="zh-CN" altLang="en-US"/>
          </a:p>
        </p:txBody>
      </p:sp>
    </p:spTree>
    <p:custDataLst>
      <p:tags r:id="rId3"/>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custDataLst>
              <p:tags r:id="rId1"/>
            </p:custDataLst>
          </p:nvPr>
        </p:nvPicPr>
        <p:blipFill>
          <a:blip r:embed="rId2"/>
          <a:srcRect t="9081" b="1707"/>
          <a:stretch>
            <a:fillRect/>
          </a:stretch>
        </p:blipFill>
        <p:spPr>
          <a:xfrm>
            <a:off x="744855" y="819150"/>
            <a:ext cx="6800850" cy="5647690"/>
          </a:xfrm>
          <a:prstGeom prst="rect">
            <a:avLst/>
          </a:prstGeom>
        </p:spPr>
      </p:pic>
      <p:sp>
        <p:nvSpPr>
          <p:cNvPr id="3" name="文本框 2"/>
          <p:cNvSpPr txBox="1"/>
          <p:nvPr>
            <p:custDataLst>
              <p:tags r:id="rId3"/>
            </p:custDataLst>
          </p:nvPr>
        </p:nvSpPr>
        <p:spPr>
          <a:xfrm>
            <a:off x="591185" y="354330"/>
            <a:ext cx="1365250" cy="351155"/>
          </a:xfrm>
          <a:prstGeom prst="rect">
            <a:avLst/>
          </a:prstGeom>
          <a:noFill/>
        </p:spPr>
        <p:txBody>
          <a:bodyPr wrap="square" rtlCol="0" anchor="t">
            <a:noAutofit/>
          </a:bodyPr>
          <a:p>
            <a:r>
              <a:rPr lang="zh-CN" altLang="en-US" sz="2800" b="1">
                <a:solidFill>
                  <a:schemeClr val="accent1">
                    <a:lumMod val="75000"/>
                  </a:schemeClr>
                </a:solidFill>
                <a:latin typeface="微软雅黑" panose="020B0503020204020204" charset="-122"/>
                <a:ea typeface="微软雅黑" panose="020B0503020204020204" charset="-122"/>
              </a:rPr>
              <a:t> LeNet</a:t>
            </a:r>
            <a:endParaRPr lang="zh-CN" altLang="en-US" sz="2800" b="1">
              <a:solidFill>
                <a:schemeClr val="accent1">
                  <a:lumMod val="75000"/>
                </a:schemeClr>
              </a:solidFill>
              <a:latin typeface="微软雅黑" panose="020B0503020204020204" charset="-122"/>
              <a:ea typeface="微软雅黑" panose="020B0503020204020204" charset="-122"/>
            </a:endParaRPr>
          </a:p>
        </p:txBody>
      </p:sp>
      <p:pic>
        <p:nvPicPr>
          <p:cNvPr id="4" name="图片 3"/>
          <p:cNvPicPr>
            <a:picLocks noChangeAspect="1"/>
          </p:cNvPicPr>
          <p:nvPr>
            <p:custDataLst>
              <p:tags r:id="rId4"/>
            </p:custDataLst>
          </p:nvPr>
        </p:nvPicPr>
        <p:blipFill>
          <a:blip r:embed="rId5"/>
          <a:stretch>
            <a:fillRect/>
          </a:stretch>
        </p:blipFill>
        <p:spPr>
          <a:xfrm>
            <a:off x="8073390" y="95250"/>
            <a:ext cx="3457575" cy="6667500"/>
          </a:xfrm>
          <a:prstGeom prst="rect">
            <a:avLst/>
          </a:prstGeom>
        </p:spPr>
      </p:pic>
    </p:spTree>
    <p:custDataLst>
      <p:tags r:id="rId6"/>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347980" y="293370"/>
            <a:ext cx="6096000" cy="521970"/>
          </a:xfrm>
          <a:prstGeom prst="rect">
            <a:avLst/>
          </a:prstGeom>
          <a:noFill/>
        </p:spPr>
        <p:txBody>
          <a:bodyPr wrap="square" rtlCol="0" anchor="t">
            <a:spAutoFit/>
          </a:bodyPr>
          <a:p>
            <a:r>
              <a:rPr lang="zh-CN" altLang="en-US" sz="2800" b="1">
                <a:solidFill>
                  <a:schemeClr val="accent1">
                    <a:lumMod val="75000"/>
                  </a:schemeClr>
                </a:solidFill>
                <a:latin typeface="微软雅黑" panose="020B0503020204020204" charset="-122"/>
                <a:ea typeface="微软雅黑" panose="020B0503020204020204" charset="-122"/>
              </a:rPr>
              <a:t>深度卷积神经网络（AlexNet）</a:t>
            </a:r>
            <a:endParaRPr lang="zh-CN" altLang="en-US"/>
          </a:p>
        </p:txBody>
      </p:sp>
      <p:sp>
        <p:nvSpPr>
          <p:cNvPr id="3" name="文本框 2"/>
          <p:cNvSpPr txBox="1"/>
          <p:nvPr/>
        </p:nvSpPr>
        <p:spPr>
          <a:xfrm>
            <a:off x="1546225" y="1957070"/>
            <a:ext cx="9098915" cy="2944495"/>
          </a:xfrm>
          <a:prstGeom prst="rect">
            <a:avLst/>
          </a:prstGeom>
          <a:noFill/>
        </p:spPr>
        <p:txBody>
          <a:bodyPr wrap="square" rtlCol="0" anchor="t">
            <a:noAutofit/>
          </a:bodyPr>
          <a:p>
            <a:pPr marL="285750" indent="-285750" fontAlgn="auto">
              <a:lnSpc>
                <a:spcPct val="200000"/>
              </a:lnSpc>
              <a:buFont typeface="Wingdings" panose="05000000000000000000" charset="0"/>
              <a:buChar char="l"/>
            </a:pPr>
            <a:r>
              <a:rPr lang="zh-CN" altLang="en-US">
                <a:latin typeface="微软雅黑" panose="020B0503020204020204" charset="-122"/>
                <a:ea typeface="微软雅黑" panose="020B0503020204020204" charset="-122"/>
                <a:cs typeface="微软雅黑" panose="020B0503020204020204" charset="-122"/>
              </a:rPr>
              <a:t>虽然LeNet在小数据集上取得了很好的效果，但是在更大、更真实的数据集上训练卷积神经网络的性能和可行性还有待研究。</a:t>
            </a:r>
            <a:endParaRPr lang="zh-CN" altLang="en-US">
              <a:latin typeface="微软雅黑" panose="020B0503020204020204" charset="-122"/>
              <a:ea typeface="微软雅黑" panose="020B0503020204020204" charset="-122"/>
              <a:cs typeface="微软雅黑" panose="020B0503020204020204" charset="-122"/>
            </a:endParaRPr>
          </a:p>
          <a:p>
            <a:pPr marL="285750" indent="-285750" fontAlgn="auto">
              <a:lnSpc>
                <a:spcPct val="200000"/>
              </a:lnSpc>
              <a:buFont typeface="Wingdings" panose="05000000000000000000" charset="0"/>
              <a:buChar char="l"/>
            </a:pPr>
            <a:r>
              <a:rPr lang="zh-CN" altLang="en-US">
                <a:latin typeface="微软雅黑" panose="020B0503020204020204" charset="-122"/>
                <a:ea typeface="微软雅黑" panose="020B0503020204020204" charset="-122"/>
                <a:cs typeface="微软雅黑" panose="020B0503020204020204" charset="-122"/>
              </a:rPr>
              <a:t>Alex Krizhevsky、Ilya Sutskever和Geoff Hinton于</a:t>
            </a:r>
            <a:r>
              <a:rPr lang="en-US" altLang="zh-CN">
                <a:latin typeface="微软雅黑" panose="020B0503020204020204" charset="-122"/>
                <a:ea typeface="微软雅黑" panose="020B0503020204020204" charset="-122"/>
                <a:cs typeface="微软雅黑" panose="020B0503020204020204" charset="-122"/>
              </a:rPr>
              <a:t>2012</a:t>
            </a:r>
            <a:r>
              <a:rPr lang="zh-CN" altLang="en-US">
                <a:latin typeface="微软雅黑" panose="020B0503020204020204" charset="-122"/>
                <a:ea typeface="微软雅黑" panose="020B0503020204020204" charset="-122"/>
                <a:cs typeface="微软雅黑" panose="020B0503020204020204" charset="-122"/>
              </a:rPr>
              <a:t>年提出了一种新的卷积神经网络变体AlexNet。</a:t>
            </a:r>
            <a:endParaRPr lang="zh-CN" altLang="en-US">
              <a:latin typeface="微软雅黑" panose="020B0503020204020204" charset="-122"/>
              <a:ea typeface="微软雅黑" panose="020B0503020204020204" charset="-122"/>
              <a:cs typeface="微软雅黑" panose="020B0503020204020204" charset="-122"/>
            </a:endParaRPr>
          </a:p>
        </p:txBody>
      </p:sp>
    </p:spTree>
    <p:custDataLst>
      <p:tags r:id="rId1"/>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custDataLst>
              <p:tags r:id="rId1"/>
            </p:custDataLst>
          </p:nvPr>
        </p:nvPicPr>
        <p:blipFill>
          <a:blip r:embed="rId2"/>
          <a:stretch>
            <a:fillRect/>
          </a:stretch>
        </p:blipFill>
        <p:spPr>
          <a:xfrm>
            <a:off x="1624330" y="64770"/>
            <a:ext cx="5023485" cy="6793230"/>
          </a:xfrm>
          <a:prstGeom prst="rect">
            <a:avLst/>
          </a:prstGeom>
        </p:spPr>
      </p:pic>
      <p:sp>
        <p:nvSpPr>
          <p:cNvPr id="3" name="文本框 2"/>
          <p:cNvSpPr txBox="1"/>
          <p:nvPr>
            <p:custDataLst>
              <p:tags r:id="rId3"/>
            </p:custDataLst>
          </p:nvPr>
        </p:nvSpPr>
        <p:spPr>
          <a:xfrm>
            <a:off x="347980" y="293370"/>
            <a:ext cx="6096000" cy="521970"/>
          </a:xfrm>
          <a:prstGeom prst="rect">
            <a:avLst/>
          </a:prstGeom>
          <a:noFill/>
        </p:spPr>
        <p:txBody>
          <a:bodyPr wrap="square" rtlCol="0" anchor="t">
            <a:spAutoFit/>
          </a:bodyPr>
          <a:p>
            <a:r>
              <a:rPr lang="zh-CN" altLang="en-US" sz="2800" b="1">
                <a:solidFill>
                  <a:schemeClr val="accent1">
                    <a:lumMod val="75000"/>
                  </a:schemeClr>
                </a:solidFill>
                <a:latin typeface="微软雅黑" panose="020B0503020204020204" charset="-122"/>
                <a:ea typeface="微软雅黑" panose="020B0503020204020204" charset="-122"/>
              </a:rPr>
              <a:t>AlexNet</a:t>
            </a:r>
            <a:endParaRPr lang="zh-CN" altLang="en-US"/>
          </a:p>
        </p:txBody>
      </p:sp>
      <p:sp>
        <p:nvSpPr>
          <p:cNvPr id="4" name="流程图: 终止 3"/>
          <p:cNvSpPr/>
          <p:nvPr/>
        </p:nvSpPr>
        <p:spPr>
          <a:xfrm>
            <a:off x="3913505" y="5477510"/>
            <a:ext cx="2734310" cy="468630"/>
          </a:xfrm>
          <a:prstGeom prst="flowChartTerminator">
            <a:avLst/>
          </a:prstGeom>
          <a:noFill/>
          <a:ln w="28575">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4" name="组合 23"/>
          <p:cNvGrpSpPr/>
          <p:nvPr/>
        </p:nvGrpSpPr>
        <p:grpSpPr>
          <a:xfrm>
            <a:off x="6282055" y="5840730"/>
            <a:ext cx="1406525" cy="460375"/>
            <a:chOff x="12997" y="8572"/>
            <a:chExt cx="2215" cy="725"/>
          </a:xfrm>
        </p:grpSpPr>
        <mc:AlternateContent xmlns:mc="http://schemas.openxmlformats.org/markup-compatibility/2006" xmlns:p14="http://schemas.microsoft.com/office/powerpoint/2010/main">
          <mc:Choice Requires="p14">
            <p:contentPart r:id="rId4" p14:bwMode="auto">
              <p14:nvContentPartPr>
                <p14:cNvPr id="6" name="墨迹 5"/>
                <p14:cNvContentPartPr/>
                <p14:nvPr/>
              </p14:nvContentPartPr>
              <p14:xfrm>
                <a:off x="12997" y="8804"/>
                <a:ext cx="1" cy="411"/>
              </p14:xfrm>
            </p:contentPart>
          </mc:Choice>
          <mc:Fallback xmlns="">
            <p:pic>
              <p:nvPicPr>
                <p:cNvPr id="6" name="墨迹 5"/>
              </p:nvPicPr>
              <p:blipFill>
                <a:blip r:embed="rId5"/>
              </p:blipFill>
              <p:spPr>
                <a:xfrm>
                  <a:off x="12997" y="8804"/>
                  <a:ext cx="1" cy="411"/>
                </a:xfrm>
                <a:prstGeom prst="rect"/>
              </p:spPr>
            </p:pic>
          </mc:Fallback>
        </mc:AlternateContent>
        <mc:AlternateContent xmlns:mc="http://schemas.openxmlformats.org/markup-compatibility/2006" xmlns:p14="http://schemas.microsoft.com/office/powerpoint/2010/main">
          <mc:Choice Requires="p14">
            <p:contentPart r:id="rId6" p14:bwMode="auto">
              <p14:nvContentPartPr>
                <p14:cNvPr id="8" name="墨迹 7"/>
                <p14:cNvContentPartPr/>
                <p14:nvPr/>
              </p14:nvContentPartPr>
              <p14:xfrm>
                <a:off x="12997" y="8804"/>
                <a:ext cx="166" cy="193"/>
              </p14:xfrm>
            </p:contentPart>
          </mc:Choice>
          <mc:Fallback xmlns="">
            <p:pic>
              <p:nvPicPr>
                <p:cNvPr id="8" name="墨迹 7"/>
              </p:nvPicPr>
              <p:blipFill>
                <a:blip r:embed="rId7"/>
              </p:blipFill>
              <p:spPr>
                <a:xfrm>
                  <a:off x="12997" y="8804"/>
                  <a:ext cx="166" cy="193"/>
                </a:xfrm>
                <a:prstGeom prst="rect"/>
              </p:spPr>
            </p:pic>
          </mc:Fallback>
        </mc:AlternateContent>
        <mc:AlternateContent xmlns:mc="http://schemas.openxmlformats.org/markup-compatibility/2006" xmlns:p14="http://schemas.microsoft.com/office/powerpoint/2010/main">
          <mc:Choice Requires="p14">
            <p:contentPart r:id="rId8" p14:bwMode="auto">
              <p14:nvContentPartPr>
                <p14:cNvPr id="9" name="墨迹 8"/>
                <p14:cNvContentPartPr/>
                <p14:nvPr/>
              </p14:nvContentPartPr>
              <p14:xfrm>
                <a:off x="13285" y="8818"/>
                <a:ext cx="288" cy="151"/>
              </p14:xfrm>
            </p:contentPart>
          </mc:Choice>
          <mc:Fallback xmlns="">
            <p:pic>
              <p:nvPicPr>
                <p:cNvPr id="9" name="墨迹 8"/>
              </p:nvPicPr>
              <p:blipFill>
                <a:blip r:embed="rId9"/>
              </p:blipFill>
              <p:spPr>
                <a:xfrm>
                  <a:off x="13285" y="8818"/>
                  <a:ext cx="288" cy="151"/>
                </a:xfrm>
                <a:prstGeom prst="rect"/>
              </p:spPr>
            </p:pic>
          </mc:Fallback>
        </mc:AlternateContent>
        <mc:AlternateContent xmlns:mc="http://schemas.openxmlformats.org/markup-compatibility/2006" xmlns:p14="http://schemas.microsoft.com/office/powerpoint/2010/main">
          <mc:Choice Requires="p14">
            <p:contentPart r:id="rId10" p14:bwMode="auto">
              <p14:nvContentPartPr>
                <p14:cNvPr id="11" name="墨迹 10"/>
                <p14:cNvContentPartPr/>
                <p14:nvPr/>
              </p14:nvContentPartPr>
              <p14:xfrm>
                <a:off x="13654" y="8599"/>
                <a:ext cx="28" cy="357"/>
              </p14:xfrm>
            </p:contentPart>
          </mc:Choice>
          <mc:Fallback xmlns="">
            <p:pic>
              <p:nvPicPr>
                <p:cNvPr id="11" name="墨迹 10"/>
              </p:nvPicPr>
              <p:blipFill>
                <a:blip r:embed="rId11"/>
              </p:blipFill>
              <p:spPr>
                <a:xfrm>
                  <a:off x="13654" y="8599"/>
                  <a:ext cx="28" cy="357"/>
                </a:xfrm>
                <a:prstGeom prst="rect"/>
              </p:spPr>
            </p:pic>
          </mc:Fallback>
        </mc:AlternateContent>
        <mc:AlternateContent xmlns:mc="http://schemas.openxmlformats.org/markup-compatibility/2006" xmlns:p14="http://schemas.microsoft.com/office/powerpoint/2010/main">
          <mc:Choice Requires="p14">
            <p:contentPart r:id="rId12" p14:bwMode="auto">
              <p14:nvContentPartPr>
                <p14:cNvPr id="12" name="墨迹 11"/>
                <p14:cNvContentPartPr/>
                <p14:nvPr/>
              </p14:nvContentPartPr>
              <p14:xfrm>
                <a:off x="13572" y="8832"/>
                <a:ext cx="124" cy="151"/>
              </p14:xfrm>
            </p:contentPart>
          </mc:Choice>
          <mc:Fallback xmlns="">
            <p:pic>
              <p:nvPicPr>
                <p:cNvPr id="12" name="墨迹 11"/>
              </p:nvPicPr>
              <p:blipFill>
                <a:blip r:embed="rId13"/>
              </p:blipFill>
              <p:spPr>
                <a:xfrm>
                  <a:off x="13572" y="8832"/>
                  <a:ext cx="124" cy="151"/>
                </a:xfrm>
                <a:prstGeom prst="rect"/>
              </p:spPr>
            </p:pic>
          </mc:Fallback>
        </mc:AlternateContent>
        <mc:AlternateContent xmlns:mc="http://schemas.openxmlformats.org/markup-compatibility/2006" xmlns:p14="http://schemas.microsoft.com/office/powerpoint/2010/main">
          <mc:Choice Requires="p14">
            <p:contentPart r:id="rId14" p14:bwMode="auto">
              <p14:nvContentPartPr>
                <p14:cNvPr id="13" name="墨迹 12"/>
                <p14:cNvContentPartPr/>
                <p14:nvPr/>
              </p14:nvContentPartPr>
              <p14:xfrm>
                <a:off x="13763" y="8845"/>
                <a:ext cx="110" cy="152"/>
              </p14:xfrm>
            </p:contentPart>
          </mc:Choice>
          <mc:Fallback xmlns="">
            <p:pic>
              <p:nvPicPr>
                <p:cNvPr id="13" name="墨迹 12"/>
              </p:nvPicPr>
              <p:blipFill>
                <a:blip r:embed="rId15"/>
              </p:blipFill>
              <p:spPr>
                <a:xfrm>
                  <a:off x="13763" y="8845"/>
                  <a:ext cx="110" cy="152"/>
                </a:xfrm>
                <a:prstGeom prst="rect"/>
              </p:spPr>
            </p:pic>
          </mc:Fallback>
        </mc:AlternateContent>
        <mc:AlternateContent xmlns:mc="http://schemas.openxmlformats.org/markup-compatibility/2006" xmlns:p14="http://schemas.microsoft.com/office/powerpoint/2010/main">
          <mc:Choice Requires="p14">
            <p:contentPart r:id="rId16" p14:bwMode="auto">
              <p14:nvContentPartPr>
                <p14:cNvPr id="14" name="墨迹 13"/>
                <p14:cNvContentPartPr/>
                <p14:nvPr/>
              </p14:nvContentPartPr>
              <p14:xfrm>
                <a:off x="13872" y="8572"/>
                <a:ext cx="29" cy="411"/>
              </p14:xfrm>
            </p:contentPart>
          </mc:Choice>
          <mc:Fallback xmlns="">
            <p:pic>
              <p:nvPicPr>
                <p:cNvPr id="14" name="墨迹 13"/>
              </p:nvPicPr>
              <p:blipFill>
                <a:blip r:embed="rId17"/>
              </p:blipFill>
              <p:spPr>
                <a:xfrm>
                  <a:off x="13872" y="8572"/>
                  <a:ext cx="29" cy="411"/>
                </a:xfrm>
                <a:prstGeom prst="rect"/>
              </p:spPr>
            </p:pic>
          </mc:Fallback>
        </mc:AlternateContent>
        <mc:AlternateContent xmlns:mc="http://schemas.openxmlformats.org/markup-compatibility/2006" xmlns:p14="http://schemas.microsoft.com/office/powerpoint/2010/main">
          <mc:Choice Requires="p14">
            <p:contentPart r:id="rId18" p14:bwMode="auto">
              <p14:nvContentPartPr>
                <p14:cNvPr id="15" name="墨迹 14"/>
                <p14:cNvContentPartPr/>
                <p14:nvPr/>
              </p14:nvContentPartPr>
              <p14:xfrm>
                <a:off x="13968" y="8873"/>
                <a:ext cx="42" cy="124"/>
              </p14:xfrm>
            </p:contentPart>
          </mc:Choice>
          <mc:Fallback xmlns="">
            <p:pic>
              <p:nvPicPr>
                <p:cNvPr id="15" name="墨迹 14"/>
              </p:nvPicPr>
              <p:blipFill>
                <a:blip r:embed="rId19"/>
              </p:blipFill>
              <p:spPr>
                <a:xfrm>
                  <a:off x="13968" y="8873"/>
                  <a:ext cx="42" cy="124"/>
                </a:xfrm>
                <a:prstGeom prst="rect"/>
              </p:spPr>
            </p:pic>
          </mc:Fallback>
        </mc:AlternateContent>
        <mc:AlternateContent xmlns:mc="http://schemas.openxmlformats.org/markup-compatibility/2006" xmlns:p14="http://schemas.microsoft.com/office/powerpoint/2010/main">
          <mc:Choice Requires="p14">
            <p:contentPart r:id="rId20" p14:bwMode="auto">
              <p14:nvContentPartPr>
                <p14:cNvPr id="16" name="墨迹 15"/>
                <p14:cNvContentPartPr/>
                <p14:nvPr/>
              </p14:nvContentPartPr>
              <p14:xfrm>
                <a:off x="13982" y="8722"/>
                <a:ext cx="28" cy="15"/>
              </p14:xfrm>
            </p:contentPart>
          </mc:Choice>
          <mc:Fallback xmlns="">
            <p:pic>
              <p:nvPicPr>
                <p:cNvPr id="16" name="墨迹 15"/>
              </p:nvPicPr>
              <p:blipFill>
                <a:blip r:embed="rId21"/>
              </p:blipFill>
              <p:spPr>
                <a:xfrm>
                  <a:off x="13982" y="8722"/>
                  <a:ext cx="28" cy="15"/>
                </a:xfrm>
                <a:prstGeom prst="rect"/>
              </p:spPr>
            </p:pic>
          </mc:Fallback>
        </mc:AlternateContent>
        <mc:AlternateContent xmlns:mc="http://schemas.openxmlformats.org/markup-compatibility/2006" xmlns:p14="http://schemas.microsoft.com/office/powerpoint/2010/main">
          <mc:Choice Requires="p14">
            <p:contentPart r:id="rId22" p14:bwMode="auto">
              <p14:nvContentPartPr>
                <p14:cNvPr id="17" name="墨迹 16"/>
                <p14:cNvContentPartPr/>
                <p14:nvPr/>
              </p14:nvContentPartPr>
              <p14:xfrm>
                <a:off x="14105" y="8832"/>
                <a:ext cx="179" cy="151"/>
              </p14:xfrm>
            </p:contentPart>
          </mc:Choice>
          <mc:Fallback xmlns="">
            <p:pic>
              <p:nvPicPr>
                <p:cNvPr id="17" name="墨迹 16"/>
              </p:nvPicPr>
              <p:blipFill>
                <a:blip r:embed="rId23"/>
              </p:blipFill>
              <p:spPr>
                <a:xfrm>
                  <a:off x="14105" y="8832"/>
                  <a:ext cx="179" cy="151"/>
                </a:xfrm>
                <a:prstGeom prst="rect"/>
              </p:spPr>
            </p:pic>
          </mc:Fallback>
        </mc:AlternateContent>
        <mc:AlternateContent xmlns:mc="http://schemas.openxmlformats.org/markup-compatibility/2006" xmlns:p14="http://schemas.microsoft.com/office/powerpoint/2010/main">
          <mc:Choice Requires="p14">
            <p:contentPart r:id="rId24" p14:bwMode="auto">
              <p14:nvContentPartPr>
                <p14:cNvPr id="18" name="墨迹 17"/>
                <p14:cNvContentPartPr/>
                <p14:nvPr/>
              </p14:nvContentPartPr>
              <p14:xfrm>
                <a:off x="14296" y="8845"/>
                <a:ext cx="261" cy="452"/>
              </p14:xfrm>
            </p:contentPart>
          </mc:Choice>
          <mc:Fallback xmlns="">
            <p:pic>
              <p:nvPicPr>
                <p:cNvPr id="18" name="墨迹 17"/>
              </p:nvPicPr>
              <p:blipFill>
                <a:blip r:embed="rId25"/>
              </p:blipFill>
              <p:spPr>
                <a:xfrm>
                  <a:off x="14296" y="8845"/>
                  <a:ext cx="261" cy="452"/>
                </a:xfrm>
                <a:prstGeom prst="rect"/>
              </p:spPr>
            </p:pic>
          </mc:Fallback>
        </mc:AlternateContent>
        <mc:AlternateContent xmlns:mc="http://schemas.openxmlformats.org/markup-compatibility/2006" xmlns:p14="http://schemas.microsoft.com/office/powerpoint/2010/main">
          <mc:Choice Requires="p14">
            <p:contentPart r:id="rId26" p14:bwMode="auto">
              <p14:nvContentPartPr>
                <p14:cNvPr id="19" name="墨迹 18"/>
                <p14:cNvContentPartPr/>
                <p14:nvPr/>
              </p14:nvContentPartPr>
              <p14:xfrm>
                <a:off x="14720" y="8955"/>
                <a:ext cx="165" cy="28"/>
              </p14:xfrm>
            </p:contentPart>
          </mc:Choice>
          <mc:Fallback xmlns="">
            <p:pic>
              <p:nvPicPr>
                <p:cNvPr id="19" name="墨迹 18"/>
              </p:nvPicPr>
              <p:blipFill>
                <a:blip r:embed="rId27"/>
              </p:blipFill>
              <p:spPr>
                <a:xfrm>
                  <a:off x="14720" y="8955"/>
                  <a:ext cx="165" cy="28"/>
                </a:xfrm>
                <a:prstGeom prst="rect"/>
              </p:spPr>
            </p:pic>
          </mc:Fallback>
        </mc:AlternateContent>
        <mc:AlternateContent xmlns:mc="http://schemas.openxmlformats.org/markup-compatibility/2006" xmlns:p14="http://schemas.microsoft.com/office/powerpoint/2010/main">
          <mc:Choice Requires="p14">
            <p:contentPart r:id="rId28" p14:bwMode="auto">
              <p14:nvContentPartPr>
                <p14:cNvPr id="20" name="墨迹 19"/>
                <p14:cNvContentPartPr/>
                <p14:nvPr/>
              </p14:nvContentPartPr>
              <p14:xfrm>
                <a:off x="14761" y="9037"/>
                <a:ext cx="138" cy="1"/>
              </p14:xfrm>
            </p:contentPart>
          </mc:Choice>
          <mc:Fallback xmlns="">
            <p:pic>
              <p:nvPicPr>
                <p:cNvPr id="20" name="墨迹 19"/>
              </p:nvPicPr>
              <p:blipFill>
                <a:blip r:embed="rId29"/>
              </p:blipFill>
              <p:spPr>
                <a:xfrm>
                  <a:off x="14761" y="9037"/>
                  <a:ext cx="138" cy="1"/>
                </a:xfrm>
                <a:prstGeom prst="rect"/>
              </p:spPr>
            </p:pic>
          </mc:Fallback>
        </mc:AlternateContent>
        <mc:AlternateContent xmlns:mc="http://schemas.openxmlformats.org/markup-compatibility/2006" xmlns:p14="http://schemas.microsoft.com/office/powerpoint/2010/main">
          <mc:Choice Requires="p14">
            <p:contentPart r:id="rId30" p14:bwMode="auto">
              <p14:nvContentPartPr>
                <p14:cNvPr id="21" name="墨迹 20"/>
                <p14:cNvContentPartPr/>
                <p14:nvPr/>
              </p14:nvContentPartPr>
              <p14:xfrm>
                <a:off x="15048" y="8845"/>
                <a:ext cx="165" cy="247"/>
              </p14:xfrm>
            </p:contentPart>
          </mc:Choice>
          <mc:Fallback xmlns="">
            <p:pic>
              <p:nvPicPr>
                <p:cNvPr id="21" name="墨迹 20"/>
              </p:nvPicPr>
              <p:blipFill>
                <a:blip r:embed="rId31"/>
              </p:blipFill>
              <p:spPr>
                <a:xfrm>
                  <a:off x="15048" y="8845"/>
                  <a:ext cx="165" cy="247"/>
                </a:xfrm>
                <a:prstGeom prst="rect"/>
              </p:spPr>
            </p:pic>
          </mc:Fallback>
        </mc:AlternateContent>
      </p:grpSp>
      <p:sp>
        <p:nvSpPr>
          <p:cNvPr id="23" name="文本框 22"/>
          <p:cNvSpPr txBox="1"/>
          <p:nvPr/>
        </p:nvSpPr>
        <p:spPr>
          <a:xfrm>
            <a:off x="7202805" y="1939925"/>
            <a:ext cx="4619625" cy="3042920"/>
          </a:xfrm>
          <a:prstGeom prst="rect">
            <a:avLst/>
          </a:prstGeom>
          <a:noFill/>
        </p:spPr>
        <p:txBody>
          <a:bodyPr wrap="square" rtlCol="0" anchor="t">
            <a:noAutofit/>
          </a:bodyPr>
          <a:p>
            <a:pPr indent="0" fontAlgn="auto">
              <a:lnSpc>
                <a:spcPct val="150000"/>
              </a:lnSpc>
            </a:pPr>
            <a:r>
              <a:rPr lang="zh-CN" altLang="en-US">
                <a:latin typeface="微软雅黑" panose="020B0503020204020204" charset="-122"/>
                <a:ea typeface="微软雅黑" panose="020B0503020204020204" charset="-122"/>
                <a:cs typeface="微软雅黑" panose="020B0503020204020204" charset="-122"/>
              </a:rPr>
              <a:t>AlexNet和LeNet的设计理念非常相似，但也存在显著差异：</a:t>
            </a:r>
            <a:endParaRPr lang="zh-CN" altLang="en-US">
              <a:latin typeface="微软雅黑" panose="020B0503020204020204" charset="-122"/>
              <a:ea typeface="微软雅黑" panose="020B0503020204020204" charset="-122"/>
              <a:cs typeface="微软雅黑" panose="020B0503020204020204" charset="-122"/>
            </a:endParaRPr>
          </a:p>
          <a:p>
            <a:pPr marL="285750" indent="-285750" fontAlgn="auto">
              <a:lnSpc>
                <a:spcPct val="150000"/>
              </a:lnSpc>
              <a:buFont typeface="Arial" panose="020B0604020202020204" pitchFamily="34" charset="0"/>
              <a:buChar char="•"/>
            </a:pPr>
            <a:r>
              <a:rPr lang="zh-CN" altLang="en-US">
                <a:latin typeface="微软雅黑" panose="020B0503020204020204" charset="-122"/>
                <a:ea typeface="微软雅黑" panose="020B0503020204020204" charset="-122"/>
                <a:cs typeface="微软雅黑" panose="020B0503020204020204" charset="-122"/>
              </a:rPr>
              <a:t>AlexNet比LeNet要深得多。AlexNet由八层组成：五个卷积层、两个全连接隐藏层和一个全连接输出层。</a:t>
            </a:r>
            <a:endParaRPr lang="zh-CN" altLang="en-US">
              <a:latin typeface="微软雅黑" panose="020B0503020204020204" charset="-122"/>
              <a:ea typeface="微软雅黑" panose="020B0503020204020204" charset="-122"/>
              <a:cs typeface="微软雅黑" panose="020B0503020204020204" charset="-122"/>
            </a:endParaRPr>
          </a:p>
          <a:p>
            <a:pPr marL="285750" indent="-285750" fontAlgn="auto">
              <a:lnSpc>
                <a:spcPct val="150000"/>
              </a:lnSpc>
              <a:buFont typeface="Arial" panose="020B0604020202020204" pitchFamily="34" charset="0"/>
              <a:buChar char="•"/>
            </a:pPr>
            <a:r>
              <a:rPr lang="zh-CN" altLang="en-US">
                <a:latin typeface="微软雅黑" panose="020B0503020204020204" charset="-122"/>
                <a:ea typeface="微软雅黑" panose="020B0503020204020204" charset="-122"/>
                <a:cs typeface="微软雅黑" panose="020B0503020204020204" charset="-122"/>
              </a:rPr>
              <a:t>AlexNet使用ReLU而不是sigmoid作为其激活函数。</a:t>
            </a:r>
            <a:endParaRPr lang="zh-CN" altLang="en-US">
              <a:latin typeface="微软雅黑" panose="020B0503020204020204" charset="-122"/>
              <a:ea typeface="微软雅黑" panose="020B0503020204020204" charset="-122"/>
              <a:cs typeface="微软雅黑" panose="020B0503020204020204" charset="-122"/>
            </a:endParaRPr>
          </a:p>
        </p:txBody>
      </p:sp>
    </p:spTree>
    <p:custDataLst>
      <p:tags r:id="rId32"/>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0" name="图片 99"/>
          <p:cNvPicPr/>
          <p:nvPr>
            <p:custDataLst>
              <p:tags r:id="rId1"/>
            </p:custDataLst>
          </p:nvPr>
        </p:nvPicPr>
        <p:blipFill>
          <a:blip r:embed="rId2"/>
          <a:stretch>
            <a:fillRect/>
          </a:stretch>
        </p:blipFill>
        <p:spPr>
          <a:xfrm>
            <a:off x="526415" y="293370"/>
            <a:ext cx="11139170" cy="6156960"/>
          </a:xfrm>
          <a:prstGeom prst="rect">
            <a:avLst/>
          </a:prstGeom>
          <a:noFill/>
          <a:ln w="9525">
            <a:noFill/>
          </a:ln>
        </p:spPr>
      </p:pic>
      <p:sp>
        <p:nvSpPr>
          <p:cNvPr id="3" name="文本框 2"/>
          <p:cNvSpPr txBox="1"/>
          <p:nvPr>
            <p:custDataLst>
              <p:tags r:id="rId3"/>
            </p:custDataLst>
          </p:nvPr>
        </p:nvSpPr>
        <p:spPr>
          <a:xfrm>
            <a:off x="347980" y="293370"/>
            <a:ext cx="6096000" cy="521970"/>
          </a:xfrm>
          <a:prstGeom prst="rect">
            <a:avLst/>
          </a:prstGeom>
          <a:noFill/>
        </p:spPr>
        <p:txBody>
          <a:bodyPr wrap="square" rtlCol="0" anchor="t">
            <a:spAutoFit/>
          </a:bodyPr>
          <a:p>
            <a:r>
              <a:rPr lang="zh-CN" altLang="en-US" sz="2800" b="1">
                <a:solidFill>
                  <a:schemeClr val="accent1">
                    <a:lumMod val="75000"/>
                  </a:schemeClr>
                </a:solidFill>
                <a:latin typeface="微软雅黑" panose="020B0503020204020204" charset="-122"/>
                <a:ea typeface="微软雅黑" panose="020B0503020204020204" charset="-122"/>
              </a:rPr>
              <a:t>AlexNet</a:t>
            </a:r>
            <a:endParaRPr lang="zh-CN" altLang="en-US"/>
          </a:p>
        </p:txBody>
      </p:sp>
    </p:spTree>
    <p:custDataLst>
      <p:tags r:id="rId4"/>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custDataLst>
              <p:tags r:id="rId1"/>
            </p:custDataLst>
          </p:nvPr>
        </p:nvSpPr>
        <p:spPr>
          <a:xfrm>
            <a:off x="347980" y="293370"/>
            <a:ext cx="6096000" cy="521970"/>
          </a:xfrm>
          <a:prstGeom prst="rect">
            <a:avLst/>
          </a:prstGeom>
          <a:noFill/>
        </p:spPr>
        <p:txBody>
          <a:bodyPr wrap="square" rtlCol="0" anchor="t">
            <a:spAutoFit/>
          </a:bodyPr>
          <a:p>
            <a:r>
              <a:rPr lang="zh-CN" altLang="en-US" sz="2800" b="1">
                <a:solidFill>
                  <a:schemeClr val="accent1">
                    <a:lumMod val="75000"/>
                  </a:schemeClr>
                </a:solidFill>
                <a:latin typeface="微软雅黑" panose="020B0503020204020204" charset="-122"/>
                <a:ea typeface="微软雅黑" panose="020B0503020204020204" charset="-122"/>
              </a:rPr>
              <a:t>AlexNet</a:t>
            </a:r>
            <a:endParaRPr lang="zh-CN" altLang="en-US"/>
          </a:p>
        </p:txBody>
      </p:sp>
      <p:sp>
        <p:nvSpPr>
          <p:cNvPr id="2" name="文本框 1"/>
          <p:cNvSpPr txBox="1"/>
          <p:nvPr/>
        </p:nvSpPr>
        <p:spPr>
          <a:xfrm>
            <a:off x="347980" y="815340"/>
            <a:ext cx="6096000" cy="368300"/>
          </a:xfrm>
          <a:prstGeom prst="rect">
            <a:avLst/>
          </a:prstGeom>
          <a:noFill/>
        </p:spPr>
        <p:txBody>
          <a:bodyPr wrap="square" rtlCol="0" anchor="t">
            <a:spAutoFit/>
          </a:bodyPr>
          <a:p>
            <a:r>
              <a:rPr lang="zh-CN" altLang="en-US"/>
              <a:t>Data Augmentation（数据增量）</a:t>
            </a:r>
            <a:endParaRPr lang="zh-CN" altLang="en-US"/>
          </a:p>
        </p:txBody>
      </p:sp>
      <p:sp>
        <p:nvSpPr>
          <p:cNvPr id="4" name="文本框 3"/>
          <p:cNvSpPr txBox="1"/>
          <p:nvPr/>
        </p:nvSpPr>
        <p:spPr>
          <a:xfrm>
            <a:off x="843280" y="1240155"/>
            <a:ext cx="10505440" cy="975360"/>
          </a:xfrm>
          <a:prstGeom prst="rect">
            <a:avLst/>
          </a:prstGeom>
          <a:noFill/>
        </p:spPr>
        <p:txBody>
          <a:bodyPr wrap="square" rtlCol="0" anchor="t">
            <a:noAutofit/>
          </a:bodyPr>
          <a:p>
            <a:pPr indent="457200" fontAlgn="auto">
              <a:lnSpc>
                <a:spcPct val="150000"/>
              </a:lnSpc>
            </a:pPr>
            <a:r>
              <a:rPr lang="zh-CN" altLang="en-US">
                <a:latin typeface="微软雅黑" panose="020B0503020204020204" charset="-122"/>
                <a:ea typeface="微软雅黑" panose="020B0503020204020204" charset="-122"/>
                <a:cs typeface="微软雅黑" panose="020B0503020204020204" charset="-122"/>
              </a:rPr>
              <a:t>早期最常见的针对图像数据减少过拟合的方法就是人工地增大数据集，AlexNet中使用了以下增大数据量的方法</a:t>
            </a:r>
            <a:endParaRPr lang="zh-CN" altLang="en-US">
              <a:latin typeface="微软雅黑" panose="020B0503020204020204" charset="-122"/>
              <a:ea typeface="微软雅黑" panose="020B0503020204020204" charset="-122"/>
              <a:cs typeface="微软雅黑" panose="020B0503020204020204" charset="-122"/>
            </a:endParaRPr>
          </a:p>
        </p:txBody>
      </p:sp>
      <p:pic>
        <p:nvPicPr>
          <p:cNvPr id="6" name="图片 5"/>
          <p:cNvPicPr>
            <a:picLocks noChangeAspect="1"/>
          </p:cNvPicPr>
          <p:nvPr>
            <p:custDataLst>
              <p:tags r:id="rId2"/>
            </p:custDataLst>
          </p:nvPr>
        </p:nvPicPr>
        <p:blipFill>
          <a:blip r:embed="rId3"/>
          <a:stretch>
            <a:fillRect/>
          </a:stretch>
        </p:blipFill>
        <p:spPr>
          <a:xfrm>
            <a:off x="5628640" y="2157095"/>
            <a:ext cx="6458585" cy="3947795"/>
          </a:xfrm>
          <a:prstGeom prst="rect">
            <a:avLst/>
          </a:prstGeom>
        </p:spPr>
      </p:pic>
      <p:pic>
        <p:nvPicPr>
          <p:cNvPr id="5" name="图片 4"/>
          <p:cNvPicPr>
            <a:picLocks noChangeAspect="1"/>
          </p:cNvPicPr>
          <p:nvPr>
            <p:custDataLst>
              <p:tags r:id="rId4"/>
            </p:custDataLst>
          </p:nvPr>
        </p:nvPicPr>
        <p:blipFill>
          <a:blip r:embed="rId5"/>
          <a:stretch>
            <a:fillRect/>
          </a:stretch>
        </p:blipFill>
        <p:spPr>
          <a:xfrm>
            <a:off x="109220" y="2385060"/>
            <a:ext cx="5713095" cy="3018790"/>
          </a:xfrm>
          <a:prstGeom prst="rect">
            <a:avLst/>
          </a:prstGeom>
        </p:spPr>
      </p:pic>
    </p:spTree>
    <p:custDataLst>
      <p:tags r:id="rId6"/>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custDataLst>
              <p:tags r:id="rId1"/>
            </p:custDataLst>
          </p:nvPr>
        </p:nvSpPr>
        <p:spPr>
          <a:xfrm>
            <a:off x="347980" y="293370"/>
            <a:ext cx="6096000" cy="521970"/>
          </a:xfrm>
          <a:prstGeom prst="rect">
            <a:avLst/>
          </a:prstGeom>
          <a:noFill/>
        </p:spPr>
        <p:txBody>
          <a:bodyPr wrap="square" rtlCol="0" anchor="t">
            <a:spAutoFit/>
          </a:bodyPr>
          <a:p>
            <a:r>
              <a:rPr lang="en-US" altLang="zh-CN" sz="2800" b="1">
                <a:solidFill>
                  <a:schemeClr val="accent1">
                    <a:lumMod val="75000"/>
                  </a:schemeClr>
                </a:solidFill>
                <a:latin typeface="微软雅黑" panose="020B0503020204020204" charset="-122"/>
                <a:ea typeface="微软雅黑" panose="020B0503020204020204" charset="-122"/>
              </a:rPr>
              <a:t>VGG</a:t>
            </a:r>
            <a:endParaRPr lang="en-US" altLang="zh-CN" sz="2800" b="1">
              <a:solidFill>
                <a:schemeClr val="accent1">
                  <a:lumMod val="75000"/>
                </a:schemeClr>
              </a:solidFill>
              <a:latin typeface="微软雅黑" panose="020B0503020204020204" charset="-122"/>
              <a:ea typeface="微软雅黑" panose="020B0503020204020204" charset="-122"/>
            </a:endParaRPr>
          </a:p>
        </p:txBody>
      </p:sp>
      <p:pic>
        <p:nvPicPr>
          <p:cNvPr id="2" name="图片 1"/>
          <p:cNvPicPr>
            <a:picLocks noChangeAspect="1"/>
          </p:cNvPicPr>
          <p:nvPr>
            <p:custDataLst>
              <p:tags r:id="rId2"/>
            </p:custDataLst>
          </p:nvPr>
        </p:nvPicPr>
        <p:blipFill>
          <a:blip r:embed="rId3"/>
          <a:stretch>
            <a:fillRect/>
          </a:stretch>
        </p:blipFill>
        <p:spPr>
          <a:xfrm>
            <a:off x="821055" y="1135380"/>
            <a:ext cx="5502275" cy="4709795"/>
          </a:xfrm>
          <a:prstGeom prst="rect">
            <a:avLst/>
          </a:prstGeom>
        </p:spPr>
      </p:pic>
    </p:spTree>
    <p:custDataLst>
      <p:tags r:id="rId4"/>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508760" y="815340"/>
            <a:ext cx="9175115" cy="1138555"/>
          </a:xfrm>
          <a:prstGeom prst="rect">
            <a:avLst/>
          </a:prstGeom>
          <a:noFill/>
        </p:spPr>
        <p:txBody>
          <a:bodyPr wrap="square" rtlCol="0">
            <a:noAutofit/>
          </a:bodyPr>
          <a:p>
            <a:pPr indent="457200" fontAlgn="auto">
              <a:lnSpc>
                <a:spcPct val="150000"/>
              </a:lnSpc>
            </a:pPr>
            <a:r>
              <a:rPr lang="zh-CN" altLang="en-US"/>
              <a:t>图像</a:t>
            </a:r>
            <a:r>
              <a:rPr lang="zh-CN" altLang="en-US"/>
              <a:t>的网络特征元素的顺序是不变的，因此最优的结果是利用相近像素之间的相互关联性，从图像数据中学习得到有效的模型。</a:t>
            </a:r>
            <a:endParaRPr lang="zh-CN" altLang="en-US"/>
          </a:p>
        </p:txBody>
      </p:sp>
      <p:pic>
        <p:nvPicPr>
          <p:cNvPr id="3" name="图片 2"/>
          <p:cNvPicPr>
            <a:picLocks noChangeAspect="1"/>
          </p:cNvPicPr>
          <p:nvPr>
            <p:custDataLst>
              <p:tags r:id="rId1"/>
            </p:custDataLst>
          </p:nvPr>
        </p:nvPicPr>
        <p:blipFill>
          <a:blip r:embed="rId2"/>
          <a:stretch>
            <a:fillRect/>
          </a:stretch>
        </p:blipFill>
        <p:spPr>
          <a:xfrm>
            <a:off x="5798820" y="2232025"/>
            <a:ext cx="5977255" cy="2331720"/>
          </a:xfrm>
          <a:prstGeom prst="rect">
            <a:avLst/>
          </a:prstGeom>
        </p:spPr>
      </p:pic>
      <p:pic>
        <p:nvPicPr>
          <p:cNvPr id="4" name="图片 3"/>
          <p:cNvPicPr>
            <a:picLocks noChangeAspect="1"/>
          </p:cNvPicPr>
          <p:nvPr>
            <p:custDataLst>
              <p:tags r:id="rId3"/>
            </p:custDataLst>
          </p:nvPr>
        </p:nvPicPr>
        <p:blipFill>
          <a:blip r:embed="rId4"/>
          <a:stretch>
            <a:fillRect/>
          </a:stretch>
        </p:blipFill>
        <p:spPr>
          <a:xfrm>
            <a:off x="167005" y="2395220"/>
            <a:ext cx="3860165" cy="2005965"/>
          </a:xfrm>
          <a:prstGeom prst="rect">
            <a:avLst/>
          </a:prstGeom>
        </p:spPr>
      </p:pic>
      <p:sp>
        <p:nvSpPr>
          <p:cNvPr id="5" name="右箭头 4"/>
          <p:cNvSpPr/>
          <p:nvPr/>
        </p:nvSpPr>
        <p:spPr>
          <a:xfrm>
            <a:off x="4266565" y="3190240"/>
            <a:ext cx="1292860" cy="4775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文本框 5"/>
          <p:cNvSpPr txBox="1"/>
          <p:nvPr/>
        </p:nvSpPr>
        <p:spPr>
          <a:xfrm>
            <a:off x="1580515" y="4904105"/>
            <a:ext cx="9178290" cy="1017905"/>
          </a:xfrm>
          <a:prstGeom prst="rect">
            <a:avLst/>
          </a:prstGeom>
          <a:noFill/>
        </p:spPr>
        <p:txBody>
          <a:bodyPr wrap="square" rtlCol="0" anchor="t">
            <a:noAutofit/>
          </a:bodyPr>
          <a:p>
            <a:pPr indent="457200" fontAlgn="auto">
              <a:lnSpc>
                <a:spcPct val="150000"/>
              </a:lnSpc>
            </a:pPr>
            <a:r>
              <a:rPr lang="zh-CN" altLang="en-US"/>
              <a:t>本章介绍的卷积神经网络（convolutional neural network，CNN）是一类强大的、为处理图像数据而设计的神经网络。</a:t>
            </a:r>
            <a:endParaRPr lang="zh-CN" altLang="en-US"/>
          </a:p>
        </p:txBody>
      </p:sp>
    </p:spTree>
    <p:custDataLst>
      <p:tags r:id="rId5"/>
    </p:custData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custDataLst>
              <p:tags r:id="rId1"/>
            </p:custDataLst>
          </p:nvPr>
        </p:nvPicPr>
        <p:blipFill>
          <a:blip r:embed="rId2"/>
          <a:stretch>
            <a:fillRect/>
          </a:stretch>
        </p:blipFill>
        <p:spPr>
          <a:xfrm>
            <a:off x="2364740" y="186055"/>
            <a:ext cx="7029450" cy="6486525"/>
          </a:xfrm>
          <a:prstGeom prst="rect">
            <a:avLst/>
          </a:prstGeom>
        </p:spPr>
      </p:pic>
      <p:sp>
        <p:nvSpPr>
          <p:cNvPr id="3" name="文本框 2"/>
          <p:cNvSpPr txBox="1"/>
          <p:nvPr>
            <p:custDataLst>
              <p:tags r:id="rId3"/>
            </p:custDataLst>
          </p:nvPr>
        </p:nvSpPr>
        <p:spPr>
          <a:xfrm>
            <a:off x="347980" y="293370"/>
            <a:ext cx="6096000" cy="521970"/>
          </a:xfrm>
          <a:prstGeom prst="rect">
            <a:avLst/>
          </a:prstGeom>
          <a:noFill/>
        </p:spPr>
        <p:txBody>
          <a:bodyPr wrap="square" rtlCol="0" anchor="t">
            <a:spAutoFit/>
          </a:bodyPr>
          <a:p>
            <a:r>
              <a:rPr lang="en-US" altLang="zh-CN" sz="2800" b="1">
                <a:solidFill>
                  <a:schemeClr val="accent1">
                    <a:lumMod val="75000"/>
                  </a:schemeClr>
                </a:solidFill>
                <a:latin typeface="微软雅黑" panose="020B0503020204020204" charset="-122"/>
                <a:ea typeface="微软雅黑" panose="020B0503020204020204" charset="-122"/>
              </a:rPr>
              <a:t>VGG</a:t>
            </a:r>
            <a:endParaRPr lang="en-US" altLang="zh-CN" sz="2800" b="1">
              <a:solidFill>
                <a:schemeClr val="accent1">
                  <a:lumMod val="75000"/>
                </a:schemeClr>
              </a:solidFill>
              <a:latin typeface="微软雅黑" panose="020B0503020204020204" charset="-122"/>
              <a:ea typeface="微软雅黑" panose="020B0503020204020204" charset="-122"/>
            </a:endParaRPr>
          </a:p>
        </p:txBody>
      </p:sp>
      <mc:AlternateContent xmlns:mc="http://schemas.openxmlformats.org/markup-compatibility/2006" xmlns:p14="http://schemas.microsoft.com/office/powerpoint/2010/main">
        <mc:Choice Requires="p14">
          <p:contentPart r:id="rId4" p14:bwMode="auto">
            <p14:nvContentPartPr>
              <p14:cNvPr id="4" name="墨迹 3"/>
              <p14:cNvContentPartPr/>
              <p14:nvPr/>
            </p14:nvContentPartPr>
            <p14:xfrm>
              <a:off x="2063750" y="1875155"/>
              <a:ext cx="2752725" cy="2205990"/>
            </p14:xfrm>
          </p:contentPart>
        </mc:Choice>
        <mc:Fallback xmlns="">
          <p:pic>
            <p:nvPicPr>
              <p:cNvPr id="4" name="墨迹 3"/>
            </p:nvPicPr>
            <p:blipFill>
              <a:blip r:embed="rId5"/>
            </p:blipFill>
            <p:spPr>
              <a:xfrm>
                <a:off x="2063750" y="1875155"/>
                <a:ext cx="2752725" cy="2205990"/>
              </a:xfrm>
              <a:prstGeom prst="rect"/>
            </p:spPr>
          </p:pic>
        </mc:Fallback>
      </mc:AlternateContent>
    </p:spTree>
    <p:custDataLst>
      <p:tags r:id="rId6"/>
    </p:custData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custDataLst>
              <p:tags r:id="rId1"/>
            </p:custDataLst>
          </p:nvPr>
        </p:nvPicPr>
        <p:blipFill>
          <a:blip r:embed="rId2"/>
          <a:stretch>
            <a:fillRect/>
          </a:stretch>
        </p:blipFill>
        <p:spPr>
          <a:xfrm>
            <a:off x="1175385" y="450850"/>
            <a:ext cx="6907530" cy="5713095"/>
          </a:xfrm>
          <a:prstGeom prst="rect">
            <a:avLst/>
          </a:prstGeom>
        </p:spPr>
      </p:pic>
    </p:spTree>
    <p:custDataLst>
      <p:tags r:id="rId3"/>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42a8a2cc63b6885504c8afa2c5d42209"/>
          <p:cNvPicPr>
            <a:picLocks noChangeAspect="1"/>
          </p:cNvPicPr>
          <p:nvPr>
            <p:custDataLst>
              <p:tags r:id="rId1"/>
            </p:custDataLst>
          </p:nvPr>
        </p:nvPicPr>
        <p:blipFill>
          <a:blip r:embed="rId2"/>
          <a:stretch>
            <a:fillRect/>
          </a:stretch>
        </p:blipFill>
        <p:spPr>
          <a:xfrm>
            <a:off x="5885815" y="1017905"/>
            <a:ext cx="5836920" cy="4231640"/>
          </a:xfrm>
          <a:prstGeom prst="rect">
            <a:avLst/>
          </a:prstGeom>
        </p:spPr>
      </p:pic>
      <p:pic>
        <p:nvPicPr>
          <p:cNvPr id="3" name="图片 2" descr="1b4e9d01fea24c3bab7b03ee58ac2da5"/>
          <p:cNvPicPr>
            <a:picLocks noChangeAspect="1"/>
          </p:cNvPicPr>
          <p:nvPr/>
        </p:nvPicPr>
        <p:blipFill>
          <a:blip r:embed="rId3"/>
          <a:stretch>
            <a:fillRect/>
          </a:stretch>
        </p:blipFill>
        <p:spPr>
          <a:xfrm>
            <a:off x="731520" y="1590675"/>
            <a:ext cx="5312410" cy="2969260"/>
          </a:xfrm>
          <a:prstGeom prst="rect">
            <a:avLst/>
          </a:prstGeom>
        </p:spPr>
      </p:pic>
    </p:spTree>
    <p:custDataLst>
      <p:tags r:id="rId4"/>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矩形 8"/>
          <p:cNvSpPr/>
          <p:nvPr>
            <p:custDataLst>
              <p:tags r:id="rId1"/>
            </p:custDataLst>
          </p:nvPr>
        </p:nvSpPr>
        <p:spPr>
          <a:xfrm>
            <a:off x="7532370" y="3905885"/>
            <a:ext cx="2502535" cy="16065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4400" b="1"/>
              <a:t>H</a:t>
            </a:r>
            <a:endParaRPr lang="en-US" altLang="zh-CN" sz="4400" b="1"/>
          </a:p>
        </p:txBody>
      </p:sp>
      <p:sp>
        <p:nvSpPr>
          <p:cNvPr id="8" name="矩形 7"/>
          <p:cNvSpPr/>
          <p:nvPr>
            <p:custDataLst>
              <p:tags r:id="rId2"/>
            </p:custDataLst>
          </p:nvPr>
        </p:nvSpPr>
        <p:spPr>
          <a:xfrm>
            <a:off x="7521575" y="2268220"/>
            <a:ext cx="2501265" cy="1536065"/>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4400" b="1"/>
              <a:t>H</a:t>
            </a:r>
            <a:endParaRPr lang="en-US" altLang="zh-CN" sz="4400" b="1"/>
          </a:p>
        </p:txBody>
      </p:sp>
      <p:sp>
        <p:nvSpPr>
          <p:cNvPr id="3" name="文本框 2"/>
          <p:cNvSpPr txBox="1"/>
          <p:nvPr/>
        </p:nvSpPr>
        <p:spPr>
          <a:xfrm>
            <a:off x="834390" y="506095"/>
            <a:ext cx="6096000" cy="460375"/>
          </a:xfrm>
          <a:prstGeom prst="rect">
            <a:avLst/>
          </a:prstGeom>
          <a:noFill/>
        </p:spPr>
        <p:txBody>
          <a:bodyPr wrap="square" rtlCol="0" anchor="t">
            <a:spAutoFit/>
          </a:bodyPr>
          <a:p>
            <a:r>
              <a:rPr lang="zh-CN" altLang="en-US" sz="2400" b="1">
                <a:solidFill>
                  <a:schemeClr val="accent1">
                    <a:lumMod val="75000"/>
                  </a:schemeClr>
                </a:solidFill>
              </a:rPr>
              <a:t>6.1.4.1. 通道</a:t>
            </a:r>
            <a:endParaRPr lang="zh-CN" altLang="en-US" sz="2400" b="1">
              <a:solidFill>
                <a:schemeClr val="accent1">
                  <a:lumMod val="75000"/>
                </a:schemeClr>
              </a:solidFill>
            </a:endParaRPr>
          </a:p>
        </p:txBody>
      </p:sp>
      <p:sp>
        <p:nvSpPr>
          <p:cNvPr id="4" name="立方体 3"/>
          <p:cNvSpPr/>
          <p:nvPr/>
        </p:nvSpPr>
        <p:spPr>
          <a:xfrm>
            <a:off x="834390" y="1596390"/>
            <a:ext cx="3526790" cy="2776855"/>
          </a:xfrm>
          <a:prstGeom prst="cube">
            <a:avLst>
              <a:gd name="adj" fmla="val 14351"/>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4800" b="1">
                <a:solidFill>
                  <a:schemeClr val="accent1">
                    <a:lumMod val="75000"/>
                  </a:schemeClr>
                </a:solidFill>
              </a:rPr>
              <a:t>X</a:t>
            </a:r>
            <a:endParaRPr lang="en-US" altLang="zh-CN" sz="4800" b="1">
              <a:solidFill>
                <a:schemeClr val="accent1">
                  <a:lumMod val="75000"/>
                </a:schemeClr>
              </a:solidFill>
            </a:endParaRPr>
          </a:p>
        </p:txBody>
      </p:sp>
      <p:sp>
        <p:nvSpPr>
          <p:cNvPr id="5" name="右箭头 4"/>
          <p:cNvSpPr/>
          <p:nvPr/>
        </p:nvSpPr>
        <p:spPr>
          <a:xfrm>
            <a:off x="4696460" y="2657475"/>
            <a:ext cx="2500630" cy="7569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文本框 5"/>
          <p:cNvSpPr txBox="1"/>
          <p:nvPr/>
        </p:nvSpPr>
        <p:spPr>
          <a:xfrm>
            <a:off x="5103495" y="2412365"/>
            <a:ext cx="1466850" cy="398780"/>
          </a:xfrm>
          <a:prstGeom prst="rect">
            <a:avLst/>
          </a:prstGeom>
          <a:noFill/>
        </p:spPr>
        <p:txBody>
          <a:bodyPr wrap="square" rtlCol="0">
            <a:spAutoFit/>
          </a:bodyPr>
          <a:p>
            <a:pPr algn="ctr"/>
            <a:r>
              <a:rPr lang="zh-CN" altLang="en-US" sz="2000" b="1"/>
              <a:t>卷积</a:t>
            </a:r>
            <a:endParaRPr lang="zh-CN" altLang="en-US" sz="2000" b="1"/>
          </a:p>
        </p:txBody>
      </p:sp>
      <p:sp>
        <p:nvSpPr>
          <p:cNvPr id="7" name="矩形 6"/>
          <p:cNvSpPr/>
          <p:nvPr/>
        </p:nvSpPr>
        <p:spPr>
          <a:xfrm>
            <a:off x="7531735" y="633730"/>
            <a:ext cx="2491105" cy="153289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4400" b="1"/>
              <a:t>H</a:t>
            </a:r>
            <a:endParaRPr lang="en-US" altLang="zh-CN" sz="4400" b="1"/>
          </a:p>
        </p:txBody>
      </p:sp>
      <p:cxnSp>
        <p:nvCxnSpPr>
          <p:cNvPr id="13" name="直接连接符 12"/>
          <p:cNvCxnSpPr/>
          <p:nvPr/>
        </p:nvCxnSpPr>
        <p:spPr>
          <a:xfrm>
            <a:off x="1003935" y="1900555"/>
            <a:ext cx="2890520"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custDataLst>
              <p:tags r:id="rId3"/>
            </p:custDataLst>
          </p:nvPr>
        </p:nvCxnSpPr>
        <p:spPr>
          <a:xfrm>
            <a:off x="1130935" y="1773555"/>
            <a:ext cx="2890520" cy="0"/>
          </a:xfrm>
          <a:prstGeom prst="line">
            <a:avLst/>
          </a:prstGeom>
          <a:ln w="7620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custDataLst>
              <p:tags r:id="rId4"/>
            </p:custDataLst>
          </p:nvPr>
        </p:nvCxnSpPr>
        <p:spPr>
          <a:xfrm>
            <a:off x="1257935" y="1654810"/>
            <a:ext cx="2890520" cy="0"/>
          </a:xfrm>
          <a:prstGeom prst="line">
            <a:avLst/>
          </a:prstGeom>
          <a:ln w="762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7348855" y="5833745"/>
            <a:ext cx="3142615" cy="398780"/>
          </a:xfrm>
          <a:prstGeom prst="rect">
            <a:avLst/>
          </a:prstGeom>
          <a:noFill/>
        </p:spPr>
        <p:txBody>
          <a:bodyPr wrap="square" rtlCol="0">
            <a:spAutoFit/>
          </a:bodyPr>
          <a:p>
            <a:pPr algn="ctr"/>
            <a:r>
              <a:rPr lang="zh-CN" altLang="en-US" sz="2000" b="1"/>
              <a:t>特征映射</a:t>
            </a:r>
            <a:endParaRPr lang="zh-CN" altLang="en-US" sz="2000" b="1"/>
          </a:p>
        </p:txBody>
      </p:sp>
      <p:sp>
        <p:nvSpPr>
          <p:cNvPr id="17" name="十字形 16"/>
          <p:cNvSpPr/>
          <p:nvPr/>
        </p:nvSpPr>
        <p:spPr>
          <a:xfrm>
            <a:off x="8596630" y="2036445"/>
            <a:ext cx="373380" cy="367665"/>
          </a:xfrm>
          <a:prstGeom prst="plus">
            <a:avLst>
              <a:gd name="adj" fmla="val 41891"/>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十字形 18"/>
          <p:cNvSpPr/>
          <p:nvPr>
            <p:custDataLst>
              <p:tags r:id="rId5"/>
            </p:custDataLst>
          </p:nvPr>
        </p:nvSpPr>
        <p:spPr>
          <a:xfrm>
            <a:off x="8596630" y="3673475"/>
            <a:ext cx="373380" cy="367665"/>
          </a:xfrm>
          <a:prstGeom prst="plus">
            <a:avLst>
              <a:gd name="adj" fmla="val 41891"/>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 name="右大括号 19"/>
          <p:cNvSpPr/>
          <p:nvPr/>
        </p:nvSpPr>
        <p:spPr>
          <a:xfrm>
            <a:off x="10153650" y="1032510"/>
            <a:ext cx="763905" cy="3863340"/>
          </a:xfrm>
          <a:prstGeom prst="righ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Tree>
    <p:custDataLst>
      <p:tags r:id="rId6"/>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custDataLst>
              <p:tags r:id="rId1"/>
            </p:custDataLst>
          </p:nvPr>
        </p:nvPicPr>
        <p:blipFill>
          <a:blip r:embed="rId2"/>
          <a:srcRect l="559" b="1165"/>
          <a:stretch>
            <a:fillRect/>
          </a:stretch>
        </p:blipFill>
        <p:spPr>
          <a:xfrm>
            <a:off x="344805" y="313690"/>
            <a:ext cx="11297285" cy="6318250"/>
          </a:xfrm>
          <a:prstGeom prst="rect">
            <a:avLst/>
          </a:prstGeom>
        </p:spPr>
      </p:pic>
    </p:spTree>
    <p:custDataLst>
      <p:tags r:id="rId3"/>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p:cNvPicPr>
            <a:picLocks noChangeAspect="1"/>
          </p:cNvPicPr>
          <p:nvPr>
            <p:custDataLst>
              <p:tags r:id="rId1"/>
            </p:custDataLst>
          </p:nvPr>
        </p:nvPicPr>
        <p:blipFill>
          <a:blip r:embed="rId2"/>
          <a:stretch>
            <a:fillRect/>
          </a:stretch>
        </p:blipFill>
        <p:spPr>
          <a:xfrm>
            <a:off x="428625" y="703580"/>
            <a:ext cx="10783570" cy="5191125"/>
          </a:xfrm>
          <a:prstGeom prst="rect">
            <a:avLst/>
          </a:prstGeom>
        </p:spPr>
      </p:pic>
    </p:spTree>
    <p:custDataLst>
      <p:tags r:id="rId3"/>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661035" y="353695"/>
            <a:ext cx="6096000" cy="398780"/>
          </a:xfrm>
          <a:prstGeom prst="rect">
            <a:avLst/>
          </a:prstGeom>
          <a:noFill/>
        </p:spPr>
        <p:txBody>
          <a:bodyPr wrap="square" rtlCol="0" anchor="t">
            <a:spAutoFit/>
          </a:bodyPr>
          <a:p>
            <a:r>
              <a:rPr lang="zh-CN" altLang="en-US" sz="2000" b="1"/>
              <a:t>6.3. 填充和步幅</a:t>
            </a:r>
            <a:endParaRPr lang="zh-CN" altLang="en-US" sz="2000" b="1"/>
          </a:p>
        </p:txBody>
      </p:sp>
      <p:sp>
        <p:nvSpPr>
          <p:cNvPr id="5" name="文本框 4"/>
          <p:cNvSpPr txBox="1"/>
          <p:nvPr/>
        </p:nvSpPr>
        <p:spPr>
          <a:xfrm>
            <a:off x="747395" y="814070"/>
            <a:ext cx="6096000" cy="368300"/>
          </a:xfrm>
          <a:prstGeom prst="rect">
            <a:avLst/>
          </a:prstGeom>
          <a:noFill/>
        </p:spPr>
        <p:txBody>
          <a:bodyPr wrap="square" rtlCol="0" anchor="t">
            <a:spAutoFit/>
          </a:bodyPr>
          <a:p>
            <a:r>
              <a:rPr lang="zh-CN" altLang="en-US"/>
              <a:t>6.3.1. 填充</a:t>
            </a:r>
            <a:endParaRPr lang="zh-CN" altLang="en-US"/>
          </a:p>
        </p:txBody>
      </p:sp>
      <p:sp>
        <p:nvSpPr>
          <p:cNvPr id="6" name="文本框 5"/>
          <p:cNvSpPr txBox="1"/>
          <p:nvPr/>
        </p:nvSpPr>
        <p:spPr>
          <a:xfrm>
            <a:off x="1094105" y="1112520"/>
            <a:ext cx="10141585" cy="1825625"/>
          </a:xfrm>
          <a:prstGeom prst="rect">
            <a:avLst/>
          </a:prstGeom>
          <a:noFill/>
        </p:spPr>
        <p:txBody>
          <a:bodyPr wrap="square" rtlCol="0" anchor="t">
            <a:noAutofit/>
          </a:bodyPr>
          <a:p>
            <a:pPr indent="457200" fontAlgn="auto">
              <a:lnSpc>
                <a:spcPct val="150000"/>
              </a:lnSpc>
            </a:pPr>
            <a:r>
              <a:rPr lang="zh-CN" altLang="en-US"/>
              <a:t>如上所述，在应用多层卷积时，我们常常丢失边缘像素。随着我们应用更多连续卷积层，累积丢失的像素数就会</a:t>
            </a:r>
            <a:r>
              <a:rPr lang="zh-CN" altLang="en-US"/>
              <a:t>越来越多。解决这个问题的简单方法即为</a:t>
            </a:r>
            <a:r>
              <a:rPr lang="zh-CN" altLang="en-US" b="1"/>
              <a:t>填充（padding）</a:t>
            </a:r>
            <a:r>
              <a:rPr lang="zh-CN" altLang="en-US"/>
              <a:t>：</a:t>
            </a:r>
            <a:r>
              <a:rPr lang="zh-CN" altLang="en-US">
                <a:latin typeface="微软雅黑" panose="020B0503020204020204" charset="-122"/>
                <a:ea typeface="微软雅黑" panose="020B0503020204020204" charset="-122"/>
                <a:cs typeface="微软雅黑" panose="020B0503020204020204" charset="-122"/>
              </a:rPr>
              <a:t>在输入图像的边界填充元素</a:t>
            </a:r>
            <a:r>
              <a:rPr lang="en-US">
                <a:latin typeface="微软雅黑" panose="020B0503020204020204" charset="-122"/>
                <a:ea typeface="微软雅黑" panose="020B0503020204020204" charset="-122"/>
                <a:cs typeface="微软雅黑" panose="020B0503020204020204" charset="-122"/>
              </a:rPr>
              <a:t>0</a:t>
            </a:r>
            <a:r>
              <a:rPr lang="zh-CN" altLang="en-US">
                <a:latin typeface="微软雅黑" panose="020B0503020204020204" charset="-122"/>
                <a:ea typeface="微软雅黑" panose="020B0503020204020204" charset="-122"/>
                <a:cs typeface="微软雅黑" panose="020B0503020204020204" charset="-122"/>
              </a:rPr>
              <a:t>。</a:t>
            </a:r>
            <a:endParaRPr lang="zh-CN" altLang="en-US">
              <a:latin typeface="微软雅黑" panose="020B0503020204020204" charset="-122"/>
              <a:ea typeface="微软雅黑" panose="020B0503020204020204" charset="-122"/>
              <a:cs typeface="微软雅黑" panose="020B0503020204020204" charset="-122"/>
            </a:endParaRPr>
          </a:p>
        </p:txBody>
      </p:sp>
      <p:pic>
        <p:nvPicPr>
          <p:cNvPr id="14" name="图片 13"/>
          <p:cNvPicPr>
            <a:picLocks noChangeAspect="1"/>
          </p:cNvPicPr>
          <p:nvPr>
            <p:custDataLst>
              <p:tags r:id="rId1"/>
            </p:custDataLst>
          </p:nvPr>
        </p:nvPicPr>
        <p:blipFill>
          <a:blip r:embed="rId2"/>
          <a:stretch>
            <a:fillRect/>
          </a:stretch>
        </p:blipFill>
        <p:spPr>
          <a:xfrm>
            <a:off x="2203450" y="2089785"/>
            <a:ext cx="7784465" cy="4655185"/>
          </a:xfrm>
          <a:prstGeom prst="rect">
            <a:avLst/>
          </a:prstGeom>
        </p:spPr>
      </p:pic>
    </p:spTree>
    <p:custDataLst>
      <p:tags r:id="rId3"/>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custDataLst>
              <p:tags r:id="rId1"/>
            </p:custDataLst>
          </p:nvPr>
        </p:nvSpPr>
        <p:spPr>
          <a:xfrm>
            <a:off x="834390" y="506095"/>
            <a:ext cx="6096000" cy="460375"/>
          </a:xfrm>
          <a:prstGeom prst="rect">
            <a:avLst/>
          </a:prstGeom>
          <a:noFill/>
        </p:spPr>
        <p:txBody>
          <a:bodyPr wrap="square" rtlCol="0" anchor="t">
            <a:spAutoFit/>
          </a:bodyPr>
          <a:p>
            <a:r>
              <a:rPr lang="zh-CN" altLang="en-US" sz="2400" b="1">
                <a:solidFill>
                  <a:schemeClr val="accent1">
                    <a:lumMod val="75000"/>
                  </a:schemeClr>
                </a:solidFill>
              </a:rPr>
              <a:t>6.4.</a:t>
            </a:r>
            <a:r>
              <a:rPr lang="en-US" altLang="zh-CN" sz="2400" b="1">
                <a:solidFill>
                  <a:schemeClr val="accent1">
                    <a:lumMod val="75000"/>
                  </a:schemeClr>
                </a:solidFill>
              </a:rPr>
              <a:t>1</a:t>
            </a:r>
            <a:r>
              <a:rPr lang="zh-CN" altLang="en-US" sz="2400" b="1">
                <a:solidFill>
                  <a:schemeClr val="accent1">
                    <a:lumMod val="75000"/>
                  </a:schemeClr>
                </a:solidFill>
              </a:rPr>
              <a:t> 多输入通道</a:t>
            </a:r>
            <a:endParaRPr lang="zh-CN" altLang="en-US" sz="2400" b="1">
              <a:solidFill>
                <a:schemeClr val="accent1">
                  <a:lumMod val="75000"/>
                </a:schemeClr>
              </a:solidFill>
            </a:endParaRPr>
          </a:p>
        </p:txBody>
      </p:sp>
      <p:pic>
        <p:nvPicPr>
          <p:cNvPr id="4" name="图片 3"/>
          <p:cNvPicPr>
            <a:picLocks noChangeAspect="1"/>
          </p:cNvPicPr>
          <p:nvPr>
            <p:custDataLst>
              <p:tags r:id="rId2"/>
            </p:custDataLst>
          </p:nvPr>
        </p:nvPicPr>
        <p:blipFill>
          <a:blip r:embed="rId3"/>
          <a:stretch>
            <a:fillRect/>
          </a:stretch>
        </p:blipFill>
        <p:spPr>
          <a:xfrm>
            <a:off x="1357630" y="1004570"/>
            <a:ext cx="9416415" cy="5432425"/>
          </a:xfrm>
          <a:prstGeom prst="rect">
            <a:avLst/>
          </a:prstGeom>
        </p:spPr>
      </p:pic>
    </p:spTree>
    <p:custDataLst>
      <p:tags r:id="rId4"/>
    </p:custDataLst>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wm#"/>
  <p:tag name="KSO_WM_TEMPLATE_CATEGORY" val="diagram"/>
  <p:tag name="KSO_WM_TEMPLATE_INDEX" val="20200864"/>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wm#"/>
  <p:tag name="KSO_WM_TEMPLATE_CATEGORY" val="diagram"/>
  <p:tag name="KSO_WM_TEMPLATE_INDEX" val="20200864"/>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wm#"/>
  <p:tag name="KSO_WM_TEMPLATE_CATEGORY" val="diagram"/>
  <p:tag name="KSO_WM_TEMPLATE_INDEX" val="20200864"/>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wm#"/>
  <p:tag name="KSO_WM_TEMPLATE_CATEGORY" val="diagram"/>
  <p:tag name="KSO_WM_TEMPLATE_INDEX" val="20200864"/>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wm#"/>
  <p:tag name="KSO_WM_TEMPLATE_CATEGORY" val="diagram"/>
  <p:tag name="KSO_WM_TEMPLATE_INDEX" val="20200864"/>
</p:tagLst>
</file>

<file path=ppt/tags/tag25.xml><?xml version="1.0" encoding="utf-8"?>
<p:tagLst xmlns:p="http://schemas.openxmlformats.org/presentationml/2006/main">
  <p:tag name="KSO_WM_BEAUTIFY_FLAG" val=""/>
  <p:tag name="KSO_WM_UNIT_PLACING_PICTURE_USER_VIEWPORT" val="{&quot;height&quot;:9950,&quot;width&quot;:17791}"/>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wm#"/>
  <p:tag name="KSO_WM_TEMPLATE_CATEGORY" val="diagram"/>
  <p:tag name="KSO_WM_TEMPLATE_INDEX" val="20200864"/>
</p:tagLst>
</file>

<file path=ppt/tags/tag28.xml><?xml version="1.0" encoding="utf-8"?>
<p:tagLst xmlns:p="http://schemas.openxmlformats.org/presentationml/2006/main">
  <p:tag name="KSO_WM_BEAUTIFY_FLAG" val="#wm#"/>
  <p:tag name="KSO_WM_TEMPLATE_CATEGORY" val="diagram"/>
  <p:tag name="KSO_WM_TEMPLATE_INDEX" val="20200864"/>
</p:tagLst>
</file>

<file path=ppt/tags/tag29.xml><?xml version="1.0" encoding="utf-8"?>
<p:tagLst xmlns:p="http://schemas.openxmlformats.org/presentationml/2006/main">
  <p:tag name="KSO_WM_BEAUTIFY_FLAG" val=""/>
  <p:tag name="KSO_WM_UNIT_PLACING_PICTURE_USER_VIEWPORT" val="{&quot;height&quot;:10290,&quot;width&quot;:23490}"/>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wm#"/>
  <p:tag name="KSO_WM_TEMPLATE_CATEGORY" val="diagram"/>
  <p:tag name="KSO_WM_TEMPLATE_INDEX" val="20200864"/>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wm#"/>
  <p:tag name="KSO_WM_TEMPLATE_CATEGORY" val="diagram"/>
  <p:tag name="KSO_WM_TEMPLATE_INDEX" val="20200864"/>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wm#"/>
  <p:tag name="KSO_WM_TEMPLATE_CATEGORY" val="diagram"/>
  <p:tag name="KSO_WM_TEMPLATE_INDEX" val="20200864"/>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wm#"/>
  <p:tag name="KSO_WM_TEMPLATE_CATEGORY" val="diagram"/>
  <p:tag name="KSO_WM_TEMPLATE_INDEX" val="20200864"/>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wm#"/>
  <p:tag name="KSO_WM_TEMPLATE_CATEGORY" val="diagram"/>
  <p:tag name="KSO_WM_TEMPLATE_INDEX" val="20200864"/>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SLIDE_ID" val="diagram20200864_1"/>
  <p:tag name="KSO_WM_TEMPLATE_SUBCATEGORY" val="11"/>
  <p:tag name="KSO_WM_SLIDE_TYPE" val="text"/>
  <p:tag name="KSO_WM_SLIDE_SUBTYPE" val="pureTxt"/>
  <p:tag name="KSO_WM_SLIDE_ITEM_CNT" val="0"/>
  <p:tag name="KSO_WM_SLIDE_INDEX" val="1"/>
  <p:tag name="KSO_WM_UNIT_SHOW_EDIT_AREA_INDICATION" val="1"/>
  <p:tag name="KSO_WM_SLIDE_SIZE" val="864*454"/>
  <p:tag name="KSO_WM_SLIDE_POSITION" val="47*37"/>
  <p:tag name="KSO_WM_TAG_VERSION" val="1.0"/>
  <p:tag name="KSO_WM_BEAUTIFY_FLAG" val="#wm#"/>
  <p:tag name="KSO_WM_TEMPLATE_CATEGORY" val="diagram"/>
  <p:tag name="KSO_WM_TEMPLATE_INDEX" val="20200864"/>
  <p:tag name="KSO_WM_SLIDE_LAYOUT" val="a_f"/>
  <p:tag name="KSO_WM_SLIDE_LAYOUT_CNT" val="1_1"/>
  <p:tag name="KSO_WM_SLIDE_LAYOUT_INFO" val="{&quot;direction&quot;:0,&quot;horizontalAlign&quot;:-1,&quot;verticalAlign&quot;:-1,&quot;type&quot;:0,&quot;diagramDirection&quot;:0,&quot;canSetOverLayout&quot;:0,&quot;isOverLayout&quot;:0,&quot;normalSize&quot;:{&quot;size1&quot;:26.0},&quot;minSize&quot;:{&quot;size1&quot;:26.0},&quot;maxSize&quot;:{&quot;size1&quot;:26.0},&quot;edge&quot;:{&quot;left&quot;:true,&quot;top&quot;:true,&quot;right&quot;:true,&quot;bottom&quot;:true},&quot;backgroundInfo&quot;:[{&quot;type&quot;:&quot;general&quot;,&quot;left&quot;:0.0,&quot;top&quot;:0.0,&quot;right&quot;:0.0,&quot;bottom&quot;:0.0},{&quot;type&quot;:&quot;frame&quot;,&quot;left&quot;:0.0,&quot;top&quot;:0.0,&quot;right&quot;:0.0,&quot;bottom&quot;:0.0}],&quot;subLayout&quot;:[{&quot;direction&quot;:0,&quot;horizontalAlign&quot;:0,&quot;verticalAlign&quot;:1,&quot;type&quot;:0,&quot;diagramDirection&quot;:0,&quot;canSetOverLayout&quot;:0,&quot;isOverLayout&quot;:0,&quot;margin&quot;:{&quot;left&quot;:1.69,&quot;top&quot;:1.319,&quot;right&quot;:1.69,&quot;bottom&quot;:0.163},&quot;edge&quot;:{&quot;left&quot;:true,&quot;top&quot;:true,&quot;right&quot;:true,&quot;bottom&quot;:false}},{&quot;direction&quot;:0,&quot;horizontalAlign&quot;:0,&quot;verticalAlign&quot;:1,&quot;type&quot;:0,&quot;diagramDirection&quot;:0,&quot;canSetOverLayout&quot;:0,&quot;isOverLayout&quot;:0,&quot;margin&quot;:{&quot;left&quot;:1.69,&quot;top&quot;:0.026,&quot;right&quot;:1.69,&quot;bottom&quot;:1.69},&quot;edge&quot;:{&quot;left&quot;:true,&quot;top&quot;:false,&quot;right&quot;:true,&quot;bottom&quot;:true}}]}"/>
  <p:tag name="KSO_WM_SLIDE_CAN_ADD_NAVIGATION" val="1"/>
  <p:tag name="KSO_WM_SLIDE_BACKGROUND" val="[&quot;general&quot;,&quot;frame&quot;]"/>
  <p:tag name="KSO_WM_SLIDE_RATIO" val="1.777778"/>
  <p:tag name="KSO_WM_TEMPLATE_MASTER_TYPE" val="0"/>
  <p:tag name="KSO_WM_TEMPLATE_COLOR_TYPE" val="1"/>
</p:tagLst>
</file>

<file path=ppt/tags/tag40.xml><?xml version="1.0" encoding="utf-8"?>
<p:tagLst xmlns:p="http://schemas.openxmlformats.org/presentationml/2006/main">
  <p:tag name="KSO_WM_BEAUTIFY_FLAG" val="#wm#"/>
  <p:tag name="KSO_WM_TEMPLATE_CATEGORY" val="diagram"/>
  <p:tag name="KSO_WM_TEMPLATE_INDEX" val="20200864"/>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wm#"/>
  <p:tag name="KSO_WM_TEMPLATE_CATEGORY" val="diagram"/>
  <p:tag name="KSO_WM_TEMPLATE_INDEX" val="20200864"/>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wm#"/>
  <p:tag name="KSO_WM_TEMPLATE_CATEGORY" val="diagram"/>
  <p:tag name="KSO_WM_TEMPLATE_INDEX" val="20200864"/>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wm#"/>
  <p:tag name="KSO_WM_TEMPLATE_CATEGORY" val="diagram"/>
  <p:tag name="KSO_WM_TEMPLATE_INDEX" val="20200864"/>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wm#"/>
  <p:tag name="KSO_WM_TEMPLATE_CATEGORY" val="diagram"/>
  <p:tag name="KSO_WM_TEMPLATE_INDEX" val="20200864"/>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wm#"/>
  <p:tag name="KSO_WM_TEMPLATE_CATEGORY" val="diagram"/>
  <p:tag name="KSO_WM_TEMPLATE_INDEX" val="20200864"/>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wm#"/>
  <p:tag name="KSO_WM_TEMPLATE_CATEGORY" val="diagram"/>
  <p:tag name="KSO_WM_TEMPLATE_INDEX" val="20200864"/>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wm#"/>
  <p:tag name="KSO_WM_TEMPLATE_CATEGORY" val="diagram"/>
  <p:tag name="KSO_WM_TEMPLATE_INDEX" val="20200864"/>
</p:tagLst>
</file>

<file path=ppt/tags/tag59.xml><?xml version="1.0" encoding="utf-8"?>
<p:tagLst xmlns:p="http://schemas.openxmlformats.org/presentationml/2006/main">
  <p:tag name="KSO_WM_BEAUTIFY_FLAG" val="#wm#"/>
  <p:tag name="KSO_WM_TEMPLATE_CATEGORY" val="diagram"/>
  <p:tag name="KSO_WM_TEMPLATE_INDEX" val="20200864"/>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wm#"/>
  <p:tag name="KSO_WM_TEMPLATE_CATEGORY" val="diagram"/>
  <p:tag name="KSO_WM_TEMPLATE_INDEX" val="20200864"/>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wm#"/>
  <p:tag name="KSO_WM_TEMPLATE_CATEGORY" val="diagram"/>
  <p:tag name="KSO_WM_TEMPLATE_INDEX" val="20200864"/>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 name="KSO_WM_UNIT_PLACING_PICTURE_USER_VIEWPORT" val="{&quot;height&quot;:6570,&quot;width&quot;:12435}"/>
</p:tagLst>
</file>

<file path=ppt/tags/tag69.xml><?xml version="1.0" encoding="utf-8"?>
<p:tagLst xmlns:p="http://schemas.openxmlformats.org/presentationml/2006/main">
  <p:tag name="KSO_WM_BEAUTIFY_FLAG" val="#wm#"/>
  <p:tag name="KSO_WM_TEMPLATE_CATEGORY" val="diagram"/>
  <p:tag name="KSO_WM_TEMPLATE_INDEX" val="20200864"/>
</p:tagLst>
</file>

<file path=ppt/tags/tag7.xml><?xml version="1.0" encoding="utf-8"?>
<p:tagLst xmlns:p="http://schemas.openxmlformats.org/presentationml/2006/main">
  <p:tag name="KSO_WM_BEAUTIFY_FLAG" val="#wm#"/>
  <p:tag name="KSO_WM_TEMPLATE_CATEGORY" val="diagram"/>
  <p:tag name="KSO_WM_TEMPLATE_INDEX" val="20200864"/>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wm#"/>
  <p:tag name="KSO_WM_TEMPLATE_CATEGORY" val="diagram"/>
  <p:tag name="KSO_WM_TEMPLATE_INDEX" val="20200864"/>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wm#"/>
  <p:tag name="KSO_WM_TEMPLATE_CATEGORY" val="diagram"/>
  <p:tag name="KSO_WM_TEMPLATE_INDEX" val="20200864"/>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wm#"/>
  <p:tag name="KSO_WM_TEMPLATE_CATEGORY" val="diagram"/>
  <p:tag name="KSO_WM_TEMPLATE_INDEX" val="20200864"/>
</p:tagLst>
</file>

<file path=ppt/tags/tag78.xml><?xml version="1.0" encoding="utf-8"?>
<p:tagLst xmlns:p="http://schemas.openxmlformats.org/presentationml/2006/main">
  <p:tag name="COMMONDATA" val="eyJoZGlkIjoiN2Q2MTUyZWE5MmU3OThlNTM3OGM5ODcyYTYwMWI1Y2IifQ=="/>
  <p:tag name="KSO_WPP_MARK_KEY" val="b317a9ca-9b15-4ae4-8fe4-92485303190e"/>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wm#"/>
  <p:tag name="KSO_WM_TEMPLATE_CATEGORY" val="diagram"/>
  <p:tag name="KSO_WM_TEMPLATE_INDEX" val="20200864"/>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1333</Words>
  <Application>WPS 演示</Application>
  <PresentationFormat>宽屏</PresentationFormat>
  <Paragraphs>115</Paragraphs>
  <Slides>31</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31</vt:i4>
      </vt:variant>
    </vt:vector>
  </HeadingPairs>
  <TitlesOfParts>
    <vt:vector size="39" baseType="lpstr">
      <vt:lpstr>Arial</vt:lpstr>
      <vt:lpstr>宋体</vt:lpstr>
      <vt:lpstr>Wingdings</vt:lpstr>
      <vt:lpstr>微软雅黑</vt:lpstr>
      <vt:lpstr>Calibri</vt:lpstr>
      <vt:lpstr>Arial Unicode MS</vt:lpstr>
      <vt:lpstr>Wingdings</vt:lpstr>
      <vt:lpstr>Office 主题</vt:lpstr>
      <vt:lpstr>卷积神经网络</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Aryzakix</dc:creator>
  <cp:lastModifiedBy>王珞宇</cp:lastModifiedBy>
  <cp:revision>29</cp:revision>
  <dcterms:created xsi:type="dcterms:W3CDTF">2023-04-16T02:43:00Z</dcterms:created>
  <dcterms:modified xsi:type="dcterms:W3CDTF">2023-04-24T09:33:11Z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33E809CCA94640B69081D23CF1AB5DD0_12</vt:lpwstr>
  </property>
  <property fmtid="{D5CDD505-2E9C-101B-9397-08002B2CF9AE}" pid="3" name="KSOProductBuildVer">
    <vt:lpwstr>2052-11.1.0.14177</vt:lpwstr>
  </property>
</Properties>
</file>

<file path=docProps/thumbnail.jpeg>
</file>